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9" r:id="rId4"/>
    <p:sldId id="263" r:id="rId5"/>
    <p:sldId id="260" r:id="rId6"/>
    <p:sldId id="261" r:id="rId7"/>
    <p:sldId id="262" r:id="rId8"/>
    <p:sldId id="264" r:id="rId9"/>
    <p:sldId id="265" r:id="rId10"/>
    <p:sldId id="258" r:id="rId11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37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61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F465E2-E0BF-43A8-BEA2-DBD235733ECC}" type="datetimeFigureOut">
              <a:rPr lang="cs-CZ" smtClean="0"/>
              <a:t>13.11.2024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BDF53E-A716-4FA8-AB49-4A8DC72695C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230681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dirty="0"/>
              <a:t>Při postupném promrzání půdy je parciální tlak vodní páry uvnitř jejich těl vyšší, než tlak ve vnějším prostředí. Jejich tělní voda proto uniká, zvyšuje se koncentrace rozpuštěných látek a tím se snižuje bod tání (rovnovážná teplota tuhnutí) jejich tělních tekutin. Tento proces probíhá až do doby vyrovnání tlaku páry tělní tekutiny a okolního ledu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BDF53E-A716-4FA8-AB49-4A8DC72695C3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127894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b="0" i="0" dirty="0">
                <a:solidFill>
                  <a:srgbClr val="323232"/>
                </a:solidFill>
                <a:effectLst/>
                <a:latin typeface="Lora" panose="020F0502020204030204" pitchFamily="2" charset="-18"/>
              </a:rPr>
              <a:t>Dokáže přežít až dva týdny při tělní teplotě –5 až –6 °C; přitom je 65–70 % jeho tělní vody přeměněno v led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BDF53E-A716-4FA8-AB49-4A8DC72695C3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024177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8556E4E-E8F7-D0BF-B731-1E28DC1B84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5D6431CF-44C9-3E34-6A69-2483BF8DAD2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12FD5469-6D77-D5A6-8A54-015A836C9F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0F10C-AE95-4739-9C22-D2222D93BC02}" type="datetimeFigureOut">
              <a:rPr lang="cs-CZ" smtClean="0"/>
              <a:t>13.11.2024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FE5C6A3B-7D7A-90BF-5548-5CCC6AA586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4E4DA9D2-9590-57B5-24CB-D15E38079F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34FA3-C4A4-43BF-A5C5-1F54D2137C5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303496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6AB6730-219E-DB4B-0016-B233F7CCB9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4004D21F-8D0B-C65E-8482-6D5050D851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B7533B1-6A57-8A52-D09D-703DB8B999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0F10C-AE95-4739-9C22-D2222D93BC02}" type="datetimeFigureOut">
              <a:rPr lang="cs-CZ" smtClean="0"/>
              <a:t>13.11.2024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1378822E-C4BA-80B4-AA5B-2E6DDD57F7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7E596124-84A1-F112-489A-4F975506C4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34FA3-C4A4-43BF-A5C5-1F54D2137C5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005456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AEE6733F-6EBE-B80B-1D22-21692544A9D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609FAD3B-B53C-87B1-A9A0-17641053E5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D440A9E1-1ED3-1577-A66B-D4101FCA7F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0F10C-AE95-4739-9C22-D2222D93BC02}" type="datetimeFigureOut">
              <a:rPr lang="cs-CZ" smtClean="0"/>
              <a:t>13.11.2024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D65C1BDE-0FCC-81AA-A88B-EFC428D1A7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11EBAB29-F152-3F16-585D-FBDC2B4BC0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34FA3-C4A4-43BF-A5C5-1F54D2137C5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38219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1534784-C5C3-7A5F-4CBC-F30A909D5A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18E8D2BE-D619-C2F9-DFE1-4E502FC37C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FADDDAF4-C169-5A5F-ED4B-604B2FA01B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0F10C-AE95-4739-9C22-D2222D93BC02}" type="datetimeFigureOut">
              <a:rPr lang="cs-CZ" smtClean="0"/>
              <a:t>13.11.2024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92EE2DEB-7A6A-B829-16AB-89B9D9927A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A786B5EF-1D1D-3053-F38D-83D3E23C3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34FA3-C4A4-43BF-A5C5-1F54D2137C5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068958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4989C94-9F37-F5AA-9785-FA452BB489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878CE1E5-0820-1B6D-7CBE-FEBEB38B4F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793DEC57-5573-BCCA-8484-D7DD07A771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0F10C-AE95-4739-9C22-D2222D93BC02}" type="datetimeFigureOut">
              <a:rPr lang="cs-CZ" smtClean="0"/>
              <a:t>13.11.2024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342BE809-7D74-D67B-3495-152AE6AD6B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9A69DD9D-FE90-4086-1453-FF37756FD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34FA3-C4A4-43BF-A5C5-1F54D2137C5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311482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0215853-BE23-C9E6-C1C4-89E399B6AB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6AE0854-C749-63F7-DD77-68961FA9853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E361E1A1-E435-2D8E-390C-BB2B1D234C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30A09127-5B51-0F9D-A5E5-9A76D6BCAF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0F10C-AE95-4739-9C22-D2222D93BC02}" type="datetimeFigureOut">
              <a:rPr lang="cs-CZ" smtClean="0"/>
              <a:t>13.11.2024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4E188468-B473-417F-5941-398BB305E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F4DD2E04-1A3C-9848-48F2-70D2C42013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34FA3-C4A4-43BF-A5C5-1F54D2137C5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71719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7F39DA2-0F7A-5A1E-F253-C4A43DCEBF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0771A3C8-0DB5-D692-76FC-D19A777E21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57D6800F-759C-7915-0A8A-7367F711E5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CD3FE2ED-9EB0-41E2-32B3-401D9B66C0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CD680620-4479-6525-702B-C7BE13CA239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AA1C529D-AD11-EE53-4BE4-5E646AF8FC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0F10C-AE95-4739-9C22-D2222D93BC02}" type="datetimeFigureOut">
              <a:rPr lang="cs-CZ" smtClean="0"/>
              <a:t>13.11.2024</a:t>
            </a:fld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335F67A3-06A0-AB37-BCD5-1113D66C4E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07D6CB6C-7DC2-08C8-54C2-21C64E341A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34FA3-C4A4-43BF-A5C5-1F54D2137C5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342021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392FEB6-D576-03C7-E0BC-38E6B1A55C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D213C5D1-AA62-5F1B-3176-0802D2667C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0F10C-AE95-4739-9C22-D2222D93BC02}" type="datetimeFigureOut">
              <a:rPr lang="cs-CZ" smtClean="0"/>
              <a:t>13.11.2024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5D126D91-1CA9-BAD6-2B8A-0C7B74EC22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A01AF9D1-A012-57F7-C41B-877768E133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34FA3-C4A4-43BF-A5C5-1F54D2137C5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673164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ED053F80-74B3-2B3C-E007-C510B4827C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0F10C-AE95-4739-9C22-D2222D93BC02}" type="datetimeFigureOut">
              <a:rPr lang="cs-CZ" smtClean="0"/>
              <a:t>13.11.2024</a:t>
            </a:fld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B45EDA57-5599-6806-7C16-BBD8E1FD27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8CB9C52B-828E-96EB-E99A-929CC3BC17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34FA3-C4A4-43BF-A5C5-1F54D2137C5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492963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807B82E-97DB-77FC-3640-29F9C69B98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56959B8D-7E8E-0459-7894-9DDC95B4BE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C3173C46-9491-1680-4D2A-AD7EBD279C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A83937DE-A376-A8B4-2626-09C1749A35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0F10C-AE95-4739-9C22-D2222D93BC02}" type="datetimeFigureOut">
              <a:rPr lang="cs-CZ" smtClean="0"/>
              <a:t>13.11.2024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6EFF738C-5B2C-DE9D-7738-CCB9CBE3B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698B1092-275C-F4CA-3347-771D11B3D8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34FA3-C4A4-43BF-A5C5-1F54D2137C5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077452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185B5BF-41CB-D068-EB62-828496D06E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7BB482F2-6948-D34E-5A5A-6F474B9D6D3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29FFE490-5415-7A60-0732-83382FF68D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6E3D757B-8801-C25B-3F4E-FE9D2F1240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0F10C-AE95-4739-9C22-D2222D93BC02}" type="datetimeFigureOut">
              <a:rPr lang="cs-CZ" smtClean="0"/>
              <a:t>13.11.2024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F1E65B4A-A637-4478-9A41-65EB3518FE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75ADFF5F-AEF0-66B2-4CC1-812BF35524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34FA3-C4A4-43BF-A5C5-1F54D2137C5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976955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AB16A6C4-8CF9-FB26-0690-12FB8E107F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6C9308D0-27B3-B3D1-94BA-F243E985B3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B08D6EF0-E0E1-FD5D-882C-5F3C3E123D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B50F10C-AE95-4739-9C22-D2222D93BC02}" type="datetimeFigureOut">
              <a:rPr lang="cs-CZ" smtClean="0"/>
              <a:t>13.11.2024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4BC91674-AF01-72A6-8167-13F5FE2D75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7842BC53-8425-981F-1D3D-3895A1853F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8634FA3-C4A4-43BF-A5C5-1F54D2137C5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75871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nviwiki.cz/wiki/Pravidla_a_principy_ekologie" TargetMode="External"/><Relationship Id="rId2" Type="http://schemas.openxmlformats.org/officeDocument/2006/relationships/hyperlink" Target="https://vesmir.cz/cz/casopis/archiv-casopisu/2009/cislo-6/kryptobioticke-stavy-aneb-vratna-zastaveni-zivotnich-deju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8" name="Rectangle 37">
            <a:extLst>
              <a:ext uri="{FF2B5EF4-FFF2-40B4-BE49-F238E27FC236}">
                <a16:creationId xmlns:a16="http://schemas.microsoft.com/office/drawing/2014/main" id="{6314D791-4D8A-4854-B8FC-6959656D09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5076E76-3EB3-4269-8135-07CAB20E59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F3C66079-7667-E26F-DDAA-7BFD0DBB9C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26279" y="1741337"/>
            <a:ext cx="6739136" cy="2387918"/>
          </a:xfrm>
        </p:spPr>
        <p:txBody>
          <a:bodyPr anchor="b">
            <a:normAutofit/>
          </a:bodyPr>
          <a:lstStyle/>
          <a:p>
            <a:r>
              <a:rPr lang="cs-CZ" sz="5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Přizpůsobení extrémním teplotám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DFABF66E-0523-45A1-C24C-D29C49570D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725505" y="4200522"/>
            <a:ext cx="6740685" cy="682079"/>
          </a:xfrm>
        </p:spPr>
        <p:txBody>
          <a:bodyPr>
            <a:normAutofit/>
          </a:bodyPr>
          <a:lstStyle/>
          <a:p>
            <a:r>
              <a:rPr lang="cs-CZ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Zuzana Mizerová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5EB3C7E5-50E1-4F9E-AEA3-A6D2190394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305" y="0"/>
            <a:ext cx="5163047" cy="3153018"/>
            <a:chOff x="6867015" y="-1"/>
            <a:chExt cx="5324985" cy="3251912"/>
          </a:xfrm>
          <a:solidFill>
            <a:schemeClr val="accent5">
              <a:alpha val="10000"/>
            </a:schemeClr>
          </a:solidFill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80233B5C-C5A9-48C0-8C07-21E6F6B3603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867015" y="-1"/>
              <a:ext cx="5324985" cy="3251912"/>
            </a:xfrm>
            <a:custGeom>
              <a:avLst/>
              <a:gdLst>
                <a:gd name="connsiteX0" fmla="*/ 0 w 5324985"/>
                <a:gd name="connsiteY0" fmla="*/ 0 h 3251912"/>
                <a:gd name="connsiteX1" fmla="*/ 36826 w 5324985"/>
                <a:gd name="connsiteY1" fmla="*/ 0 h 3251912"/>
                <a:gd name="connsiteX2" fmla="*/ 45003 w 5324985"/>
                <a:gd name="connsiteY2" fmla="*/ 152909 h 3251912"/>
                <a:gd name="connsiteX3" fmla="*/ 68956 w 5324985"/>
                <a:gd name="connsiteY3" fmla="*/ 308600 h 3251912"/>
                <a:gd name="connsiteX4" fmla="*/ 167774 w 5324985"/>
                <a:gd name="connsiteY4" fmla="*/ 607968 h 3251912"/>
                <a:gd name="connsiteX5" fmla="*/ 201857 w 5324985"/>
                <a:gd name="connsiteY5" fmla="*/ 679539 h 3251912"/>
                <a:gd name="connsiteX6" fmla="*/ 239741 w 5324985"/>
                <a:gd name="connsiteY6" fmla="*/ 749488 h 3251912"/>
                <a:gd name="connsiteX7" fmla="*/ 323724 w 5324985"/>
                <a:gd name="connsiteY7" fmla="*/ 885101 h 3251912"/>
                <a:gd name="connsiteX8" fmla="*/ 416412 w 5324985"/>
                <a:gd name="connsiteY8" fmla="*/ 1016081 h 3251912"/>
                <a:gd name="connsiteX9" fmla="*/ 515719 w 5324985"/>
                <a:gd name="connsiteY9" fmla="*/ 1143356 h 3251912"/>
                <a:gd name="connsiteX10" fmla="*/ 722427 w 5324985"/>
                <a:gd name="connsiteY10" fmla="*/ 1395127 h 3251912"/>
                <a:gd name="connsiteX11" fmla="*/ 825780 w 5324985"/>
                <a:gd name="connsiteY11" fmla="*/ 1522749 h 3251912"/>
                <a:gd name="connsiteX12" fmla="*/ 926314 w 5324985"/>
                <a:gd name="connsiteY12" fmla="*/ 1651992 h 3251912"/>
                <a:gd name="connsiteX13" fmla="*/ 1026848 w 5324985"/>
                <a:gd name="connsiteY13" fmla="*/ 1776836 h 3251912"/>
                <a:gd name="connsiteX14" fmla="*/ 1131918 w 5324985"/>
                <a:gd name="connsiteY14" fmla="*/ 1897393 h 3251912"/>
                <a:gd name="connsiteX15" fmla="*/ 1354688 w 5324985"/>
                <a:gd name="connsiteY15" fmla="*/ 2124728 h 3251912"/>
                <a:gd name="connsiteX16" fmla="*/ 1855027 w 5324985"/>
                <a:gd name="connsiteY16" fmla="*/ 2504236 h 3251912"/>
                <a:gd name="connsiteX17" fmla="*/ 2131618 w 5324985"/>
                <a:gd name="connsiteY17" fmla="*/ 2646913 h 3251912"/>
                <a:gd name="connsiteX18" fmla="*/ 2423534 w 5324985"/>
                <a:gd name="connsiteY18" fmla="*/ 2754732 h 3251912"/>
                <a:gd name="connsiteX19" fmla="*/ 2727588 w 5324985"/>
                <a:gd name="connsiteY19" fmla="*/ 2829197 h 3251912"/>
                <a:gd name="connsiteX20" fmla="*/ 3041083 w 5324985"/>
                <a:gd name="connsiteY20" fmla="*/ 2870890 h 3251912"/>
                <a:gd name="connsiteX21" fmla="*/ 3360340 w 5324985"/>
                <a:gd name="connsiteY21" fmla="*/ 2883976 h 3251912"/>
                <a:gd name="connsiteX22" fmla="*/ 3439663 w 5324985"/>
                <a:gd name="connsiteY22" fmla="*/ 2883396 h 3251912"/>
                <a:gd name="connsiteX23" fmla="*/ 3478529 w 5324985"/>
                <a:gd name="connsiteY23" fmla="*/ 2882471 h 3251912"/>
                <a:gd name="connsiteX24" fmla="*/ 3517271 w 5324985"/>
                <a:gd name="connsiteY24" fmla="*/ 2880616 h 3251912"/>
                <a:gd name="connsiteX25" fmla="*/ 3671260 w 5324985"/>
                <a:gd name="connsiteY25" fmla="*/ 2867878 h 3251912"/>
                <a:gd name="connsiteX26" fmla="*/ 4265268 w 5324985"/>
                <a:gd name="connsiteY26" fmla="*/ 2716283 h 3251912"/>
                <a:gd name="connsiteX27" fmla="*/ 4546395 w 5324985"/>
                <a:gd name="connsiteY27" fmla="*/ 2584724 h 3251912"/>
                <a:gd name="connsiteX28" fmla="*/ 4817837 w 5324985"/>
                <a:gd name="connsiteY28" fmla="*/ 2424674 h 3251912"/>
                <a:gd name="connsiteX29" fmla="*/ 5081677 w 5324985"/>
                <a:gd name="connsiteY29" fmla="*/ 2243548 h 3251912"/>
                <a:gd name="connsiteX30" fmla="*/ 5211881 w 5324985"/>
                <a:gd name="connsiteY30" fmla="*/ 2147658 h 3251912"/>
                <a:gd name="connsiteX31" fmla="*/ 5324985 w 5324985"/>
                <a:gd name="connsiteY31" fmla="*/ 2062128 h 3251912"/>
                <a:gd name="connsiteX32" fmla="*/ 5324985 w 5324985"/>
                <a:gd name="connsiteY32" fmla="*/ 2514993 h 3251912"/>
                <a:gd name="connsiteX33" fmla="*/ 5314867 w 5324985"/>
                <a:gd name="connsiteY33" fmla="*/ 2522881 h 3251912"/>
                <a:gd name="connsiteX34" fmla="*/ 5038276 w 5324985"/>
                <a:gd name="connsiteY34" fmla="*/ 2722421 h 3251912"/>
                <a:gd name="connsiteX35" fmla="*/ 4741701 w 5324985"/>
                <a:gd name="connsiteY35" fmla="*/ 2904937 h 3251912"/>
                <a:gd name="connsiteX36" fmla="*/ 4420728 w 5324985"/>
                <a:gd name="connsiteY36" fmla="*/ 3058848 h 3251912"/>
                <a:gd name="connsiteX37" fmla="*/ 3717481 w 5324985"/>
                <a:gd name="connsiteY37" fmla="*/ 3237079 h 3251912"/>
                <a:gd name="connsiteX38" fmla="*/ 3535661 w 5324985"/>
                <a:gd name="connsiteY38" fmla="*/ 3249934 h 3251912"/>
                <a:gd name="connsiteX39" fmla="*/ 3490175 w 5324985"/>
                <a:gd name="connsiteY39" fmla="*/ 3251555 h 3251912"/>
                <a:gd name="connsiteX40" fmla="*/ 3444813 w 5324985"/>
                <a:gd name="connsiteY40" fmla="*/ 3251787 h 3251912"/>
                <a:gd name="connsiteX41" fmla="*/ 3355681 w 5324985"/>
                <a:gd name="connsiteY41" fmla="*/ 3250745 h 3251912"/>
                <a:gd name="connsiteX42" fmla="*/ 3179011 w 5324985"/>
                <a:gd name="connsiteY42" fmla="*/ 3243795 h 3251912"/>
                <a:gd name="connsiteX43" fmla="*/ 3002217 w 5324985"/>
                <a:gd name="connsiteY43" fmla="*/ 3227814 h 3251912"/>
                <a:gd name="connsiteX44" fmla="*/ 2650103 w 5324985"/>
                <a:gd name="connsiteY44" fmla="*/ 3170836 h 3251912"/>
                <a:gd name="connsiteX45" fmla="*/ 2305836 w 5324985"/>
                <a:gd name="connsiteY45" fmla="*/ 3072514 h 3251912"/>
                <a:gd name="connsiteX46" fmla="*/ 1978611 w 5324985"/>
                <a:gd name="connsiteY46" fmla="*/ 2929952 h 3251912"/>
                <a:gd name="connsiteX47" fmla="*/ 1678235 w 5324985"/>
                <a:gd name="connsiteY47" fmla="*/ 2744424 h 3251912"/>
                <a:gd name="connsiteX48" fmla="*/ 1175688 w 5324985"/>
                <a:gd name="connsiteY48" fmla="*/ 2277018 h 3251912"/>
                <a:gd name="connsiteX49" fmla="*/ 971310 w 5324985"/>
                <a:gd name="connsiteY49" fmla="*/ 2012044 h 3251912"/>
                <a:gd name="connsiteX50" fmla="*/ 790717 w 5324985"/>
                <a:gd name="connsiteY50" fmla="*/ 1735723 h 3251912"/>
                <a:gd name="connsiteX51" fmla="*/ 706488 w 5324985"/>
                <a:gd name="connsiteY51" fmla="*/ 1598604 h 3251912"/>
                <a:gd name="connsiteX52" fmla="*/ 618951 w 5324985"/>
                <a:gd name="connsiteY52" fmla="*/ 1463802 h 3251912"/>
                <a:gd name="connsiteX53" fmla="*/ 436273 w 5324985"/>
                <a:gd name="connsiteY53" fmla="*/ 1195355 h 3251912"/>
                <a:gd name="connsiteX54" fmla="*/ 346896 w 5324985"/>
                <a:gd name="connsiteY54" fmla="*/ 1058816 h 3251912"/>
                <a:gd name="connsiteX55" fmla="*/ 261809 w 5324985"/>
                <a:gd name="connsiteY55" fmla="*/ 919264 h 3251912"/>
                <a:gd name="connsiteX56" fmla="*/ 118487 w 5324985"/>
                <a:gd name="connsiteY56" fmla="*/ 626498 h 3251912"/>
                <a:gd name="connsiteX57" fmla="*/ 28130 w 5324985"/>
                <a:gd name="connsiteY57" fmla="*/ 315781 h 3251912"/>
                <a:gd name="connsiteX58" fmla="*/ 6751 w 5324985"/>
                <a:gd name="connsiteY58" fmla="*/ 156195 h 325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5324985" h="3251912">
                  <a:moveTo>
                    <a:pt x="0" y="0"/>
                  </a:moveTo>
                  <a:lnTo>
                    <a:pt x="36826" y="0"/>
                  </a:lnTo>
                  <a:lnTo>
                    <a:pt x="45003" y="152909"/>
                  </a:lnTo>
                  <a:cubicBezTo>
                    <a:pt x="50351" y="205154"/>
                    <a:pt x="58290" y="257123"/>
                    <a:pt x="68956" y="308600"/>
                  </a:cubicBezTo>
                  <a:cubicBezTo>
                    <a:pt x="91393" y="411324"/>
                    <a:pt x="123882" y="511847"/>
                    <a:pt x="167774" y="607968"/>
                  </a:cubicBezTo>
                  <a:cubicBezTo>
                    <a:pt x="178195" y="632173"/>
                    <a:pt x="190333" y="655798"/>
                    <a:pt x="201857" y="679539"/>
                  </a:cubicBezTo>
                  <a:cubicBezTo>
                    <a:pt x="214363" y="702933"/>
                    <a:pt x="226255" y="726557"/>
                    <a:pt x="239741" y="749488"/>
                  </a:cubicBezTo>
                  <a:cubicBezTo>
                    <a:pt x="265488" y="795812"/>
                    <a:pt x="294176" y="840746"/>
                    <a:pt x="323724" y="885101"/>
                  </a:cubicBezTo>
                  <a:cubicBezTo>
                    <a:pt x="353149" y="929572"/>
                    <a:pt x="384657" y="972885"/>
                    <a:pt x="416412" y="1016081"/>
                  </a:cubicBezTo>
                  <a:cubicBezTo>
                    <a:pt x="448655" y="1058931"/>
                    <a:pt x="482127" y="1101202"/>
                    <a:pt x="515719" y="1143356"/>
                  </a:cubicBezTo>
                  <a:cubicBezTo>
                    <a:pt x="583027" y="1227782"/>
                    <a:pt x="653402" y="1310470"/>
                    <a:pt x="722427" y="1395127"/>
                  </a:cubicBezTo>
                  <a:cubicBezTo>
                    <a:pt x="757123" y="1437282"/>
                    <a:pt x="791697" y="1479783"/>
                    <a:pt x="825780" y="1522749"/>
                  </a:cubicBezTo>
                  <a:cubicBezTo>
                    <a:pt x="859742" y="1565367"/>
                    <a:pt x="893457" y="1610649"/>
                    <a:pt x="926314" y="1651992"/>
                  </a:cubicBezTo>
                  <a:cubicBezTo>
                    <a:pt x="958927" y="1694379"/>
                    <a:pt x="993132" y="1735492"/>
                    <a:pt x="1026848" y="1776836"/>
                  </a:cubicBezTo>
                  <a:cubicBezTo>
                    <a:pt x="1061545" y="1817485"/>
                    <a:pt x="1095996" y="1858133"/>
                    <a:pt x="1131918" y="1897393"/>
                  </a:cubicBezTo>
                  <a:cubicBezTo>
                    <a:pt x="1203273" y="1976376"/>
                    <a:pt x="1277447" y="2052463"/>
                    <a:pt x="1354688" y="2124728"/>
                  </a:cubicBezTo>
                  <a:cubicBezTo>
                    <a:pt x="1509411" y="2268911"/>
                    <a:pt x="1676396" y="2397575"/>
                    <a:pt x="1855027" y="2504236"/>
                  </a:cubicBezTo>
                  <a:cubicBezTo>
                    <a:pt x="1944528" y="2557277"/>
                    <a:pt x="2036357" y="2605917"/>
                    <a:pt x="2131618" y="2646913"/>
                  </a:cubicBezTo>
                  <a:cubicBezTo>
                    <a:pt x="2226267" y="2689068"/>
                    <a:pt x="2323981" y="2724622"/>
                    <a:pt x="2423534" y="2754732"/>
                  </a:cubicBezTo>
                  <a:cubicBezTo>
                    <a:pt x="2523087" y="2784958"/>
                    <a:pt x="2624602" y="2809394"/>
                    <a:pt x="2727588" y="2829197"/>
                  </a:cubicBezTo>
                  <a:cubicBezTo>
                    <a:pt x="2830698" y="2848653"/>
                    <a:pt x="2935522" y="2861971"/>
                    <a:pt x="3041083" y="2870890"/>
                  </a:cubicBezTo>
                  <a:cubicBezTo>
                    <a:pt x="3146644" y="2879922"/>
                    <a:pt x="3253307" y="2883860"/>
                    <a:pt x="3360340" y="2883976"/>
                  </a:cubicBezTo>
                  <a:cubicBezTo>
                    <a:pt x="3387067" y="2883976"/>
                    <a:pt x="3414162" y="2884439"/>
                    <a:pt x="3439663" y="2883396"/>
                  </a:cubicBezTo>
                  <a:lnTo>
                    <a:pt x="3478529" y="2882471"/>
                  </a:lnTo>
                  <a:lnTo>
                    <a:pt x="3517271" y="2880616"/>
                  </a:lnTo>
                  <a:cubicBezTo>
                    <a:pt x="3568887" y="2878417"/>
                    <a:pt x="3620257" y="2873552"/>
                    <a:pt x="3671260" y="2867878"/>
                  </a:cubicBezTo>
                  <a:cubicBezTo>
                    <a:pt x="3875515" y="2844253"/>
                    <a:pt x="4074253" y="2792486"/>
                    <a:pt x="4265268" y="2716283"/>
                  </a:cubicBezTo>
                  <a:cubicBezTo>
                    <a:pt x="4361020" y="2678529"/>
                    <a:pt x="4454444" y="2633710"/>
                    <a:pt x="4546395" y="2584724"/>
                  </a:cubicBezTo>
                  <a:cubicBezTo>
                    <a:pt x="4638470" y="2535967"/>
                    <a:pt x="4728827" y="2481885"/>
                    <a:pt x="4817837" y="2424674"/>
                  </a:cubicBezTo>
                  <a:cubicBezTo>
                    <a:pt x="4906846" y="2367348"/>
                    <a:pt x="4994385" y="2306317"/>
                    <a:pt x="5081677" y="2243548"/>
                  </a:cubicBezTo>
                  <a:cubicBezTo>
                    <a:pt x="5125201" y="2212164"/>
                    <a:pt x="5168603" y="2179969"/>
                    <a:pt x="5211881" y="2147658"/>
                  </a:cubicBezTo>
                  <a:lnTo>
                    <a:pt x="5324985" y="2062128"/>
                  </a:lnTo>
                  <a:lnTo>
                    <a:pt x="5324985" y="2514993"/>
                  </a:lnTo>
                  <a:lnTo>
                    <a:pt x="5314867" y="2522881"/>
                  </a:lnTo>
                  <a:cubicBezTo>
                    <a:pt x="5225490" y="2591325"/>
                    <a:pt x="5133783" y="2658379"/>
                    <a:pt x="5038276" y="2722421"/>
                  </a:cubicBezTo>
                  <a:cubicBezTo>
                    <a:pt x="4942892" y="2786348"/>
                    <a:pt x="4844810" y="2848422"/>
                    <a:pt x="4741701" y="2904937"/>
                  </a:cubicBezTo>
                  <a:cubicBezTo>
                    <a:pt x="4638592" y="2961337"/>
                    <a:pt x="4531929" y="3013683"/>
                    <a:pt x="4420728" y="3058848"/>
                  </a:cubicBezTo>
                  <a:cubicBezTo>
                    <a:pt x="4199063" y="3150338"/>
                    <a:pt x="3959621" y="3211485"/>
                    <a:pt x="3717481" y="3237079"/>
                  </a:cubicBezTo>
                  <a:cubicBezTo>
                    <a:pt x="3656914" y="3243101"/>
                    <a:pt x="3596227" y="3247966"/>
                    <a:pt x="3535661" y="3249934"/>
                  </a:cubicBezTo>
                  <a:lnTo>
                    <a:pt x="3490175" y="3251555"/>
                  </a:lnTo>
                  <a:lnTo>
                    <a:pt x="3444813" y="3251787"/>
                  </a:lnTo>
                  <a:cubicBezTo>
                    <a:pt x="3414162" y="3252250"/>
                    <a:pt x="3385105" y="3251324"/>
                    <a:pt x="3355681" y="3250745"/>
                  </a:cubicBezTo>
                  <a:cubicBezTo>
                    <a:pt x="3296954" y="3250050"/>
                    <a:pt x="3237860" y="3246692"/>
                    <a:pt x="3179011" y="3243795"/>
                  </a:cubicBezTo>
                  <a:cubicBezTo>
                    <a:pt x="3120039" y="3239164"/>
                    <a:pt x="3061067" y="3234878"/>
                    <a:pt x="3002217" y="3227814"/>
                  </a:cubicBezTo>
                  <a:cubicBezTo>
                    <a:pt x="2884397" y="3214496"/>
                    <a:pt x="2766699" y="3196314"/>
                    <a:pt x="2650103" y="3170836"/>
                  </a:cubicBezTo>
                  <a:cubicBezTo>
                    <a:pt x="2533510" y="3145358"/>
                    <a:pt x="2418263" y="3112583"/>
                    <a:pt x="2305836" y="3072514"/>
                  </a:cubicBezTo>
                  <a:cubicBezTo>
                    <a:pt x="2193410" y="3032328"/>
                    <a:pt x="2083926" y="2984383"/>
                    <a:pt x="1978611" y="2929952"/>
                  </a:cubicBezTo>
                  <a:cubicBezTo>
                    <a:pt x="1873663" y="2874711"/>
                    <a:pt x="1772884" y="2812985"/>
                    <a:pt x="1678235" y="2744424"/>
                  </a:cubicBezTo>
                  <a:cubicBezTo>
                    <a:pt x="1488201" y="2608001"/>
                    <a:pt x="1321708" y="2448068"/>
                    <a:pt x="1175688" y="2277018"/>
                  </a:cubicBezTo>
                  <a:cubicBezTo>
                    <a:pt x="1102985" y="2191086"/>
                    <a:pt x="1035309" y="2102377"/>
                    <a:pt x="971310" y="2012044"/>
                  </a:cubicBezTo>
                  <a:cubicBezTo>
                    <a:pt x="907188" y="1921714"/>
                    <a:pt x="847358" y="1829413"/>
                    <a:pt x="790717" y="1735723"/>
                  </a:cubicBezTo>
                  <a:cubicBezTo>
                    <a:pt x="761782" y="1688357"/>
                    <a:pt x="735300" y="1644002"/>
                    <a:pt x="706488" y="1598604"/>
                  </a:cubicBezTo>
                  <a:cubicBezTo>
                    <a:pt x="677922" y="1553555"/>
                    <a:pt x="648866" y="1508505"/>
                    <a:pt x="618951" y="1463802"/>
                  </a:cubicBezTo>
                  <a:lnTo>
                    <a:pt x="436273" y="1195355"/>
                  </a:lnTo>
                  <a:cubicBezTo>
                    <a:pt x="405990" y="1150189"/>
                    <a:pt x="376075" y="1104792"/>
                    <a:pt x="346896" y="1058816"/>
                  </a:cubicBezTo>
                  <a:cubicBezTo>
                    <a:pt x="317716" y="1012838"/>
                    <a:pt x="288782" y="966747"/>
                    <a:pt x="261809" y="919264"/>
                  </a:cubicBezTo>
                  <a:cubicBezTo>
                    <a:pt x="207742" y="824764"/>
                    <a:pt x="158088" y="727485"/>
                    <a:pt x="118487" y="626498"/>
                  </a:cubicBezTo>
                  <a:cubicBezTo>
                    <a:pt x="78151" y="525859"/>
                    <a:pt x="48237" y="421515"/>
                    <a:pt x="28130" y="315781"/>
                  </a:cubicBezTo>
                  <a:cubicBezTo>
                    <a:pt x="18506" y="262914"/>
                    <a:pt x="11425" y="209642"/>
                    <a:pt x="6751" y="15619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10F3AF96-AAC1-41E3-9F66-0A6277845D1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16467" y="-1"/>
              <a:ext cx="5275533" cy="2980757"/>
            </a:xfrm>
            <a:custGeom>
              <a:avLst/>
              <a:gdLst>
                <a:gd name="connsiteX0" fmla="*/ 0 w 5275533"/>
                <a:gd name="connsiteY0" fmla="*/ 0 h 2980757"/>
                <a:gd name="connsiteX1" fmla="*/ 201166 w 5275533"/>
                <a:gd name="connsiteY1" fmla="*/ 0 h 2980757"/>
                <a:gd name="connsiteX2" fmla="*/ 206734 w 5275533"/>
                <a:gd name="connsiteY2" fmla="*/ 89286 h 2980757"/>
                <a:gd name="connsiteX3" fmla="*/ 232051 w 5275533"/>
                <a:gd name="connsiteY3" fmla="*/ 226897 h 2980757"/>
                <a:gd name="connsiteX4" fmla="*/ 332707 w 5275533"/>
                <a:gd name="connsiteY4" fmla="*/ 487120 h 2980757"/>
                <a:gd name="connsiteX5" fmla="*/ 402959 w 5275533"/>
                <a:gd name="connsiteY5" fmla="*/ 609647 h 2980757"/>
                <a:gd name="connsiteX6" fmla="*/ 483631 w 5275533"/>
                <a:gd name="connsiteY6" fmla="*/ 728236 h 2980757"/>
                <a:gd name="connsiteX7" fmla="*/ 669986 w 5275533"/>
                <a:gd name="connsiteY7" fmla="*/ 957424 h 2980757"/>
                <a:gd name="connsiteX8" fmla="*/ 871667 w 5275533"/>
                <a:gd name="connsiteY8" fmla="*/ 1188348 h 2980757"/>
                <a:gd name="connsiteX9" fmla="*/ 971956 w 5275533"/>
                <a:gd name="connsiteY9" fmla="*/ 1308905 h 2980757"/>
                <a:gd name="connsiteX10" fmla="*/ 1020139 w 5275533"/>
                <a:gd name="connsiteY10" fmla="*/ 1368084 h 2980757"/>
                <a:gd name="connsiteX11" fmla="*/ 1067340 w 5275533"/>
                <a:gd name="connsiteY11" fmla="*/ 1424715 h 2980757"/>
                <a:gd name="connsiteX12" fmla="*/ 1472909 w 5275533"/>
                <a:gd name="connsiteY12" fmla="*/ 1843252 h 2980757"/>
                <a:gd name="connsiteX13" fmla="*/ 1688567 w 5275533"/>
                <a:gd name="connsiteY13" fmla="*/ 2031559 h 2980757"/>
                <a:gd name="connsiteX14" fmla="*/ 1914401 w 5275533"/>
                <a:gd name="connsiteY14" fmla="*/ 2205156 h 2980757"/>
                <a:gd name="connsiteX15" fmla="*/ 2418909 w 5275533"/>
                <a:gd name="connsiteY15" fmla="*/ 2479741 h 2980757"/>
                <a:gd name="connsiteX16" fmla="*/ 2701141 w 5275533"/>
                <a:gd name="connsiteY16" fmla="*/ 2557333 h 2980757"/>
                <a:gd name="connsiteX17" fmla="*/ 2773475 w 5275533"/>
                <a:gd name="connsiteY17" fmla="*/ 2570999 h 2980757"/>
                <a:gd name="connsiteX18" fmla="*/ 2846424 w 5275533"/>
                <a:gd name="connsiteY18" fmla="*/ 2582465 h 2980757"/>
                <a:gd name="connsiteX19" fmla="*/ 2993669 w 5275533"/>
                <a:gd name="connsiteY19" fmla="*/ 2598909 h 2980757"/>
                <a:gd name="connsiteX20" fmla="*/ 3067721 w 5275533"/>
                <a:gd name="connsiteY20" fmla="*/ 2604237 h 2980757"/>
                <a:gd name="connsiteX21" fmla="*/ 3142019 w 5275533"/>
                <a:gd name="connsiteY21" fmla="*/ 2607943 h 2980757"/>
                <a:gd name="connsiteX22" fmla="*/ 3216561 w 5275533"/>
                <a:gd name="connsiteY22" fmla="*/ 2609564 h 2980757"/>
                <a:gd name="connsiteX23" fmla="*/ 3291225 w 5275533"/>
                <a:gd name="connsiteY23" fmla="*/ 2609217 h 2980757"/>
                <a:gd name="connsiteX24" fmla="*/ 3328619 w 5275533"/>
                <a:gd name="connsiteY24" fmla="*/ 2608869 h 2980757"/>
                <a:gd name="connsiteX25" fmla="*/ 3364665 w 5275533"/>
                <a:gd name="connsiteY25" fmla="*/ 2607363 h 2980757"/>
                <a:gd name="connsiteX26" fmla="*/ 3400587 w 5275533"/>
                <a:gd name="connsiteY26" fmla="*/ 2605627 h 2980757"/>
                <a:gd name="connsiteX27" fmla="*/ 3436387 w 5275533"/>
                <a:gd name="connsiteY27" fmla="*/ 2602847 h 2980757"/>
                <a:gd name="connsiteX28" fmla="*/ 3578361 w 5275533"/>
                <a:gd name="connsiteY28" fmla="*/ 2586286 h 2980757"/>
                <a:gd name="connsiteX29" fmla="*/ 4119159 w 5275533"/>
                <a:gd name="connsiteY29" fmla="*/ 2418594 h 2980757"/>
                <a:gd name="connsiteX30" fmla="*/ 4618765 w 5275533"/>
                <a:gd name="connsiteY30" fmla="*/ 2124668 h 2980757"/>
                <a:gd name="connsiteX31" fmla="*/ 4739895 w 5275533"/>
                <a:gd name="connsiteY31" fmla="*/ 2038275 h 2980757"/>
                <a:gd name="connsiteX32" fmla="*/ 4861027 w 5275533"/>
                <a:gd name="connsiteY32" fmla="*/ 1948986 h 2980757"/>
                <a:gd name="connsiteX33" fmla="*/ 5106354 w 5275533"/>
                <a:gd name="connsiteY33" fmla="*/ 1763690 h 2980757"/>
                <a:gd name="connsiteX34" fmla="*/ 5275533 w 5275533"/>
                <a:gd name="connsiteY34" fmla="*/ 1641017 h 2980757"/>
                <a:gd name="connsiteX35" fmla="*/ 5275533 w 5275533"/>
                <a:gd name="connsiteY35" fmla="*/ 2257481 h 2980757"/>
                <a:gd name="connsiteX36" fmla="*/ 5168881 w 5275533"/>
                <a:gd name="connsiteY36" fmla="*/ 2332084 h 2980757"/>
                <a:gd name="connsiteX37" fmla="*/ 5036225 w 5275533"/>
                <a:gd name="connsiteY37" fmla="*/ 2421489 h 2980757"/>
                <a:gd name="connsiteX38" fmla="*/ 4899401 w 5275533"/>
                <a:gd name="connsiteY38" fmla="*/ 2508347 h 2980757"/>
                <a:gd name="connsiteX39" fmla="*/ 4612145 w 5275533"/>
                <a:gd name="connsiteY39" fmla="*/ 2671407 h 2980757"/>
                <a:gd name="connsiteX40" fmla="*/ 4303187 w 5275533"/>
                <a:gd name="connsiteY40" fmla="*/ 2810030 h 2980757"/>
                <a:gd name="connsiteX41" fmla="*/ 3630835 w 5275533"/>
                <a:gd name="connsiteY41" fmla="*/ 2969500 h 2980757"/>
                <a:gd name="connsiteX42" fmla="*/ 3457719 w 5275533"/>
                <a:gd name="connsiteY42" fmla="*/ 2979808 h 2980757"/>
                <a:gd name="connsiteX43" fmla="*/ 3414441 w 5275533"/>
                <a:gd name="connsiteY43" fmla="*/ 2980733 h 2980757"/>
                <a:gd name="connsiteX44" fmla="*/ 3371285 w 5275533"/>
                <a:gd name="connsiteY44" fmla="*/ 2980502 h 2980757"/>
                <a:gd name="connsiteX45" fmla="*/ 3328252 w 5275533"/>
                <a:gd name="connsiteY45" fmla="*/ 2980039 h 2980757"/>
                <a:gd name="connsiteX46" fmla="*/ 3286445 w 5275533"/>
                <a:gd name="connsiteY46" fmla="*/ 2978534 h 2980757"/>
                <a:gd name="connsiteX47" fmla="*/ 2952475 w 5275533"/>
                <a:gd name="connsiteY47" fmla="*/ 2953402 h 2980757"/>
                <a:gd name="connsiteX48" fmla="*/ 2620591 w 5275533"/>
                <a:gd name="connsiteY48" fmla="*/ 2898046 h 2980757"/>
                <a:gd name="connsiteX49" fmla="*/ 2294591 w 5275533"/>
                <a:gd name="connsiteY49" fmla="*/ 2811305 h 2980757"/>
                <a:gd name="connsiteX50" fmla="*/ 1670544 w 5275533"/>
                <a:gd name="connsiteY50" fmla="*/ 2550501 h 2980757"/>
                <a:gd name="connsiteX51" fmla="*/ 1144703 w 5275533"/>
                <a:gd name="connsiteY51" fmla="*/ 2144472 h 2980757"/>
                <a:gd name="connsiteX52" fmla="*/ 931497 w 5275533"/>
                <a:gd name="connsiteY52" fmla="*/ 1900114 h 2980757"/>
                <a:gd name="connsiteX53" fmla="*/ 745265 w 5275533"/>
                <a:gd name="connsiteY53" fmla="*/ 1641395 h 2980757"/>
                <a:gd name="connsiteX54" fmla="*/ 701741 w 5275533"/>
                <a:gd name="connsiteY54" fmla="*/ 1575500 h 2980757"/>
                <a:gd name="connsiteX55" fmla="*/ 660178 w 5275533"/>
                <a:gd name="connsiteY55" fmla="*/ 1511573 h 2980757"/>
                <a:gd name="connsiteX56" fmla="*/ 578158 w 5275533"/>
                <a:gd name="connsiteY56" fmla="*/ 1387656 h 2980757"/>
                <a:gd name="connsiteX57" fmla="*/ 408230 w 5275533"/>
                <a:gd name="connsiteY57" fmla="*/ 1134497 h 2980757"/>
                <a:gd name="connsiteX58" fmla="*/ 242349 w 5275533"/>
                <a:gd name="connsiteY58" fmla="*/ 866860 h 2980757"/>
                <a:gd name="connsiteX59" fmla="*/ 167562 w 5275533"/>
                <a:gd name="connsiteY59" fmla="*/ 724994 h 2980757"/>
                <a:gd name="connsiteX60" fmla="*/ 104054 w 5275533"/>
                <a:gd name="connsiteY60" fmla="*/ 576525 h 2980757"/>
                <a:gd name="connsiteX61" fmla="*/ 55381 w 5275533"/>
                <a:gd name="connsiteY61" fmla="*/ 422499 h 2980757"/>
                <a:gd name="connsiteX62" fmla="*/ 37236 w 5275533"/>
                <a:gd name="connsiteY62" fmla="*/ 343980 h 2980757"/>
                <a:gd name="connsiteX63" fmla="*/ 29267 w 5275533"/>
                <a:gd name="connsiteY63" fmla="*/ 304604 h 2980757"/>
                <a:gd name="connsiteX64" fmla="*/ 22646 w 5275533"/>
                <a:gd name="connsiteY64" fmla="*/ 265113 h 2980757"/>
                <a:gd name="connsiteX65" fmla="*/ 3903 w 5275533"/>
                <a:gd name="connsiteY65" fmla="*/ 106787 h 2980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5275533" h="2980757">
                  <a:moveTo>
                    <a:pt x="0" y="0"/>
                  </a:moveTo>
                  <a:lnTo>
                    <a:pt x="201166" y="0"/>
                  </a:lnTo>
                  <a:lnTo>
                    <a:pt x="206734" y="89286"/>
                  </a:lnTo>
                  <a:cubicBezTo>
                    <a:pt x="212220" y="135755"/>
                    <a:pt x="220465" y="181731"/>
                    <a:pt x="232051" y="226897"/>
                  </a:cubicBezTo>
                  <a:cubicBezTo>
                    <a:pt x="254855" y="317344"/>
                    <a:pt x="290287" y="403854"/>
                    <a:pt x="332707" y="487120"/>
                  </a:cubicBezTo>
                  <a:cubicBezTo>
                    <a:pt x="354163" y="528696"/>
                    <a:pt x="377948" y="569461"/>
                    <a:pt x="402959" y="609647"/>
                  </a:cubicBezTo>
                  <a:cubicBezTo>
                    <a:pt x="428337" y="649717"/>
                    <a:pt x="455433" y="689209"/>
                    <a:pt x="483631" y="728236"/>
                  </a:cubicBezTo>
                  <a:cubicBezTo>
                    <a:pt x="540764" y="806061"/>
                    <a:pt x="604271" y="881569"/>
                    <a:pt x="669986" y="957424"/>
                  </a:cubicBezTo>
                  <a:cubicBezTo>
                    <a:pt x="735701" y="1033395"/>
                    <a:pt x="804359" y="1109366"/>
                    <a:pt x="871667" y="1188348"/>
                  </a:cubicBezTo>
                  <a:cubicBezTo>
                    <a:pt x="905383" y="1227723"/>
                    <a:pt x="938731" y="1268025"/>
                    <a:pt x="971956" y="1308905"/>
                  </a:cubicBezTo>
                  <a:lnTo>
                    <a:pt x="1020139" y="1368084"/>
                  </a:lnTo>
                  <a:cubicBezTo>
                    <a:pt x="1035954" y="1386962"/>
                    <a:pt x="1051035" y="1406302"/>
                    <a:pt x="1067340" y="1424715"/>
                  </a:cubicBezTo>
                  <a:cubicBezTo>
                    <a:pt x="1194602" y="1574573"/>
                    <a:pt x="1332652" y="1712503"/>
                    <a:pt x="1472909" y="1843252"/>
                  </a:cubicBezTo>
                  <a:cubicBezTo>
                    <a:pt x="1543406" y="1908337"/>
                    <a:pt x="1615128" y="1971221"/>
                    <a:pt x="1688567" y="2031559"/>
                  </a:cubicBezTo>
                  <a:cubicBezTo>
                    <a:pt x="1762006" y="2091895"/>
                    <a:pt x="1836793" y="2150263"/>
                    <a:pt x="1914401" y="2205156"/>
                  </a:cubicBezTo>
                  <a:cubicBezTo>
                    <a:pt x="2069003" y="2315176"/>
                    <a:pt x="2235742" y="2413498"/>
                    <a:pt x="2418909" y="2479741"/>
                  </a:cubicBezTo>
                  <a:cubicBezTo>
                    <a:pt x="2510249" y="2512863"/>
                    <a:pt x="2604898" y="2538225"/>
                    <a:pt x="2701141" y="2557333"/>
                  </a:cubicBezTo>
                  <a:cubicBezTo>
                    <a:pt x="2725293" y="2561850"/>
                    <a:pt x="2749201" y="2567062"/>
                    <a:pt x="2773475" y="2570999"/>
                  </a:cubicBezTo>
                  <a:lnTo>
                    <a:pt x="2846424" y="2582465"/>
                  </a:lnTo>
                  <a:cubicBezTo>
                    <a:pt x="2895343" y="2588602"/>
                    <a:pt x="2944261" y="2595088"/>
                    <a:pt x="2993669" y="2598909"/>
                  </a:cubicBezTo>
                  <a:cubicBezTo>
                    <a:pt x="3018313" y="2601110"/>
                    <a:pt x="3042956" y="2603195"/>
                    <a:pt x="3067721" y="2604237"/>
                  </a:cubicBezTo>
                  <a:cubicBezTo>
                    <a:pt x="3092487" y="2605394"/>
                    <a:pt x="3117130" y="2607247"/>
                    <a:pt x="3142019" y="2607943"/>
                  </a:cubicBezTo>
                  <a:lnTo>
                    <a:pt x="3216561" y="2609564"/>
                  </a:lnTo>
                  <a:cubicBezTo>
                    <a:pt x="3241326" y="2610142"/>
                    <a:pt x="3266337" y="2609333"/>
                    <a:pt x="3291225" y="2609217"/>
                  </a:cubicBezTo>
                  <a:lnTo>
                    <a:pt x="3328619" y="2608869"/>
                  </a:lnTo>
                  <a:cubicBezTo>
                    <a:pt x="3340757" y="2608522"/>
                    <a:pt x="3352649" y="2607827"/>
                    <a:pt x="3364665" y="2607363"/>
                  </a:cubicBezTo>
                  <a:cubicBezTo>
                    <a:pt x="3376679" y="2606784"/>
                    <a:pt x="3388695" y="2606438"/>
                    <a:pt x="3400587" y="2605627"/>
                  </a:cubicBezTo>
                  <a:lnTo>
                    <a:pt x="3436387" y="2602847"/>
                  </a:lnTo>
                  <a:cubicBezTo>
                    <a:pt x="3484079" y="2599257"/>
                    <a:pt x="3531404" y="2593235"/>
                    <a:pt x="3578361" y="2586286"/>
                  </a:cubicBezTo>
                  <a:cubicBezTo>
                    <a:pt x="3766310" y="2556871"/>
                    <a:pt x="3947025" y="2499314"/>
                    <a:pt x="4119159" y="2418594"/>
                  </a:cubicBezTo>
                  <a:cubicBezTo>
                    <a:pt x="4291907" y="2338801"/>
                    <a:pt x="4456317" y="2236657"/>
                    <a:pt x="4618765" y="2124668"/>
                  </a:cubicBezTo>
                  <a:cubicBezTo>
                    <a:pt x="4659346" y="2096759"/>
                    <a:pt x="4699682" y="2067575"/>
                    <a:pt x="4739895" y="2038275"/>
                  </a:cubicBezTo>
                  <a:cubicBezTo>
                    <a:pt x="4780355" y="2008976"/>
                    <a:pt x="4820691" y="1979212"/>
                    <a:pt x="4861027" y="1948986"/>
                  </a:cubicBezTo>
                  <a:lnTo>
                    <a:pt x="5106354" y="1763690"/>
                  </a:lnTo>
                  <a:lnTo>
                    <a:pt x="5275533" y="1641017"/>
                  </a:lnTo>
                  <a:lnTo>
                    <a:pt x="5275533" y="2257481"/>
                  </a:lnTo>
                  <a:lnTo>
                    <a:pt x="5168881" y="2332084"/>
                  </a:lnTo>
                  <a:cubicBezTo>
                    <a:pt x="5125235" y="2362079"/>
                    <a:pt x="5081099" y="2391958"/>
                    <a:pt x="5036225" y="2421489"/>
                  </a:cubicBezTo>
                  <a:cubicBezTo>
                    <a:pt x="4991231" y="2450790"/>
                    <a:pt x="4945867" y="2479857"/>
                    <a:pt x="4899401" y="2508347"/>
                  </a:cubicBezTo>
                  <a:cubicBezTo>
                    <a:pt x="4806959" y="2565440"/>
                    <a:pt x="4711574" y="2620798"/>
                    <a:pt x="4612145" y="2671407"/>
                  </a:cubicBezTo>
                  <a:cubicBezTo>
                    <a:pt x="4512836" y="2722247"/>
                    <a:pt x="4410095" y="2769496"/>
                    <a:pt x="4303187" y="2810030"/>
                  </a:cubicBezTo>
                  <a:cubicBezTo>
                    <a:pt x="4090349" y="2892256"/>
                    <a:pt x="3861694" y="2947728"/>
                    <a:pt x="3630835" y="2969500"/>
                  </a:cubicBezTo>
                  <a:cubicBezTo>
                    <a:pt x="3573089" y="2974712"/>
                    <a:pt x="3515343" y="2978649"/>
                    <a:pt x="3457719" y="2979808"/>
                  </a:cubicBezTo>
                  <a:lnTo>
                    <a:pt x="3414441" y="2980733"/>
                  </a:lnTo>
                  <a:cubicBezTo>
                    <a:pt x="3400097" y="2980850"/>
                    <a:pt x="3385630" y="2980502"/>
                    <a:pt x="3371285" y="2980502"/>
                  </a:cubicBezTo>
                  <a:lnTo>
                    <a:pt x="3328252" y="2980039"/>
                  </a:lnTo>
                  <a:lnTo>
                    <a:pt x="3286445" y="2978534"/>
                  </a:lnTo>
                  <a:cubicBezTo>
                    <a:pt x="3175121" y="2975174"/>
                    <a:pt x="3063553" y="2966837"/>
                    <a:pt x="2952475" y="2953402"/>
                  </a:cubicBezTo>
                  <a:cubicBezTo>
                    <a:pt x="2841275" y="2940664"/>
                    <a:pt x="2730319" y="2922365"/>
                    <a:pt x="2620591" y="2898046"/>
                  </a:cubicBezTo>
                  <a:cubicBezTo>
                    <a:pt x="2510984" y="2873494"/>
                    <a:pt x="2402235" y="2844426"/>
                    <a:pt x="2294591" y="2811305"/>
                  </a:cubicBezTo>
                  <a:cubicBezTo>
                    <a:pt x="2079669" y="2744483"/>
                    <a:pt x="1867198" y="2661331"/>
                    <a:pt x="1670544" y="2550501"/>
                  </a:cubicBezTo>
                  <a:cubicBezTo>
                    <a:pt x="1473767" y="2439903"/>
                    <a:pt x="1298079" y="2299657"/>
                    <a:pt x="1144703" y="2144472"/>
                  </a:cubicBezTo>
                  <a:cubicBezTo>
                    <a:pt x="1067586" y="2066996"/>
                    <a:pt x="997458" y="1984539"/>
                    <a:pt x="931497" y="1900114"/>
                  </a:cubicBezTo>
                  <a:cubicBezTo>
                    <a:pt x="865906" y="1815342"/>
                    <a:pt x="803500" y="1729295"/>
                    <a:pt x="745265" y="1641395"/>
                  </a:cubicBezTo>
                  <a:cubicBezTo>
                    <a:pt x="730307" y="1619623"/>
                    <a:pt x="716207" y="1597503"/>
                    <a:pt x="701741" y="1575500"/>
                  </a:cubicBezTo>
                  <a:lnTo>
                    <a:pt x="660178" y="1511573"/>
                  </a:lnTo>
                  <a:cubicBezTo>
                    <a:pt x="633574" y="1470229"/>
                    <a:pt x="605989" y="1429232"/>
                    <a:pt x="578158" y="1387656"/>
                  </a:cubicBezTo>
                  <a:lnTo>
                    <a:pt x="408230" y="1134497"/>
                  </a:lnTo>
                  <a:cubicBezTo>
                    <a:pt x="351220" y="1048219"/>
                    <a:pt x="294945" y="959392"/>
                    <a:pt x="242349" y="866860"/>
                  </a:cubicBezTo>
                  <a:cubicBezTo>
                    <a:pt x="216112" y="820536"/>
                    <a:pt x="190734" y="773402"/>
                    <a:pt x="167562" y="724994"/>
                  </a:cubicBezTo>
                  <a:cubicBezTo>
                    <a:pt x="144513" y="676469"/>
                    <a:pt x="123057" y="627019"/>
                    <a:pt x="104054" y="576525"/>
                  </a:cubicBezTo>
                  <a:cubicBezTo>
                    <a:pt x="85418" y="525917"/>
                    <a:pt x="68867" y="474613"/>
                    <a:pt x="55381" y="422499"/>
                  </a:cubicBezTo>
                  <a:cubicBezTo>
                    <a:pt x="49006" y="396442"/>
                    <a:pt x="42508" y="370269"/>
                    <a:pt x="37236" y="343980"/>
                  </a:cubicBezTo>
                  <a:lnTo>
                    <a:pt x="29267" y="304604"/>
                  </a:lnTo>
                  <a:lnTo>
                    <a:pt x="22646" y="265113"/>
                  </a:lnTo>
                  <a:cubicBezTo>
                    <a:pt x="14003" y="212420"/>
                    <a:pt x="7872" y="159582"/>
                    <a:pt x="3903" y="106787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5DF38A98-557F-4C23-935A-42806B67AA3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613805 w 5270786"/>
                <a:gd name="connsiteY1" fmla="*/ 0 h 2927775"/>
                <a:gd name="connsiteX2" fmla="*/ 618487 w 5270786"/>
                <a:gd name="connsiteY2" fmla="*/ 85404 h 2927775"/>
                <a:gd name="connsiteX3" fmla="*/ 1054084 w 5270786"/>
                <a:gd name="connsiteY3" fmla="*/ 895200 h 2927775"/>
                <a:gd name="connsiteX4" fmla="*/ 1276976 w 5270786"/>
                <a:gd name="connsiteY4" fmla="*/ 1191325 h 2927775"/>
                <a:gd name="connsiteX5" fmla="*/ 3368450 w 5270786"/>
                <a:gd name="connsiteY5" fmla="*/ 2348843 h 2927775"/>
                <a:gd name="connsiteX6" fmla="*/ 4956151 w 5270786"/>
                <a:gd name="connsiteY6" fmla="*/ 1636730 h 2927775"/>
                <a:gd name="connsiteX7" fmla="*/ 5149372 w 5270786"/>
                <a:gd name="connsiteY7" fmla="*/ 1495325 h 2927775"/>
                <a:gd name="connsiteX8" fmla="*/ 5270786 w 5270786"/>
                <a:gd name="connsiteY8" fmla="*/ 1406110 h 2927775"/>
                <a:gd name="connsiteX9" fmla="*/ 5270786 w 5270786"/>
                <a:gd name="connsiteY9" fmla="*/ 2138641 h 2927775"/>
                <a:gd name="connsiteX10" fmla="*/ 5112925 w 5270786"/>
                <a:gd name="connsiteY10" fmla="*/ 2253730 h 2927775"/>
                <a:gd name="connsiteX11" fmla="*/ 3368327 w 5270786"/>
                <a:gd name="connsiteY11" fmla="*/ 2927775 h 2927775"/>
                <a:gd name="connsiteX12" fmla="*/ 769646 w 5270786"/>
                <a:gd name="connsiteY12" fmla="*/ 1516288 h 2927775"/>
                <a:gd name="connsiteX13" fmla="*/ 3149 w 5270786"/>
                <a:gd name="connsiteY13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613805" y="0"/>
                  </a:lnTo>
                  <a:lnTo>
                    <a:pt x="618487" y="85404"/>
                  </a:lnTo>
                  <a:cubicBezTo>
                    <a:pt x="650052" y="360109"/>
                    <a:pt x="792650" y="556543"/>
                    <a:pt x="1054084" y="895200"/>
                  </a:cubicBezTo>
                  <a:cubicBezTo>
                    <a:pt x="1126174" y="988542"/>
                    <a:pt x="1200716" y="1085128"/>
                    <a:pt x="1276976" y="1191325"/>
                  </a:cubicBezTo>
                  <a:cubicBezTo>
                    <a:pt x="1859704" y="2002688"/>
                    <a:pt x="2485223" y="2348843"/>
                    <a:pt x="3368450" y="2348843"/>
                  </a:cubicBezTo>
                  <a:cubicBezTo>
                    <a:pt x="3948114" y="2348843"/>
                    <a:pt x="4373422" y="2066846"/>
                    <a:pt x="4956151" y="1636730"/>
                  </a:cubicBezTo>
                  <a:cubicBezTo>
                    <a:pt x="5021253" y="1588668"/>
                    <a:pt x="5086356" y="1541186"/>
                    <a:pt x="5149372" y="1495325"/>
                  </a:cubicBezTo>
                  <a:lnTo>
                    <a:pt x="5270786" y="1406110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ACEB13D-EBFC-4288-B604-572C2F779AE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736294 w 5270786"/>
                <a:gd name="connsiteY1" fmla="*/ 0 h 2927775"/>
                <a:gd name="connsiteX2" fmla="*/ 740298 w 5270786"/>
                <a:gd name="connsiteY2" fmla="*/ 72745 h 2927775"/>
                <a:gd name="connsiteX3" fmla="*/ 1153024 w 5270786"/>
                <a:gd name="connsiteY3" fmla="*/ 826989 h 2927775"/>
                <a:gd name="connsiteX4" fmla="*/ 1378368 w 5270786"/>
                <a:gd name="connsiteY4" fmla="*/ 1126356 h 2927775"/>
                <a:gd name="connsiteX5" fmla="*/ 2238056 w 5270786"/>
                <a:gd name="connsiteY5" fmla="*/ 1955322 h 2927775"/>
                <a:gd name="connsiteX6" fmla="*/ 3368327 w 5270786"/>
                <a:gd name="connsiteY6" fmla="*/ 2233033 h 2927775"/>
                <a:gd name="connsiteX7" fmla="*/ 4095360 w 5270786"/>
                <a:gd name="connsiteY7" fmla="*/ 2056192 h 2927775"/>
                <a:gd name="connsiteX8" fmla="*/ 4880506 w 5270786"/>
                <a:gd name="connsiteY8" fmla="*/ 1545587 h 2927775"/>
                <a:gd name="connsiteX9" fmla="*/ 5074340 w 5270786"/>
                <a:gd name="connsiteY9" fmla="*/ 1403721 h 2927775"/>
                <a:gd name="connsiteX10" fmla="*/ 5270786 w 5270786"/>
                <a:gd name="connsiteY10" fmla="*/ 1259367 h 2927775"/>
                <a:gd name="connsiteX11" fmla="*/ 5270786 w 5270786"/>
                <a:gd name="connsiteY11" fmla="*/ 2138641 h 2927775"/>
                <a:gd name="connsiteX12" fmla="*/ 5112925 w 5270786"/>
                <a:gd name="connsiteY12" fmla="*/ 2253730 h 2927775"/>
                <a:gd name="connsiteX13" fmla="*/ 3368327 w 5270786"/>
                <a:gd name="connsiteY13" fmla="*/ 2927775 h 2927775"/>
                <a:gd name="connsiteX14" fmla="*/ 769646 w 5270786"/>
                <a:gd name="connsiteY14" fmla="*/ 1516288 h 2927775"/>
                <a:gd name="connsiteX15" fmla="*/ 3149 w 5270786"/>
                <a:gd name="connsiteY15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736294" y="0"/>
                  </a:lnTo>
                  <a:lnTo>
                    <a:pt x="740298" y="72745"/>
                  </a:lnTo>
                  <a:cubicBezTo>
                    <a:pt x="768839" y="319371"/>
                    <a:pt x="898885" y="497858"/>
                    <a:pt x="1153024" y="826989"/>
                  </a:cubicBezTo>
                  <a:cubicBezTo>
                    <a:pt x="1225727" y="921142"/>
                    <a:pt x="1300882" y="1018537"/>
                    <a:pt x="1378368" y="1126356"/>
                  </a:cubicBezTo>
                  <a:cubicBezTo>
                    <a:pt x="1652384" y="1507833"/>
                    <a:pt x="1933512" y="1779060"/>
                    <a:pt x="2238056" y="1955322"/>
                  </a:cubicBezTo>
                  <a:cubicBezTo>
                    <a:pt x="2560868" y="2142238"/>
                    <a:pt x="2930637" y="2233033"/>
                    <a:pt x="3368327" y="2233033"/>
                  </a:cubicBezTo>
                  <a:cubicBezTo>
                    <a:pt x="3616720" y="2233033"/>
                    <a:pt x="3847703" y="2176866"/>
                    <a:pt x="4095360" y="2056192"/>
                  </a:cubicBezTo>
                  <a:cubicBezTo>
                    <a:pt x="4349636" y="1932276"/>
                    <a:pt x="4601340" y="1751613"/>
                    <a:pt x="4880506" y="1545587"/>
                  </a:cubicBezTo>
                  <a:cubicBezTo>
                    <a:pt x="4945974" y="1497295"/>
                    <a:pt x="5011199" y="1449697"/>
                    <a:pt x="5074340" y="1403721"/>
                  </a:cubicBezTo>
                  <a:lnTo>
                    <a:pt x="5270786" y="1259367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B988F9A4-0578-4C59-8B4A-346E02CF3A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5400000" flipH="1">
            <a:off x="9262397" y="3928396"/>
            <a:ext cx="3142400" cy="2716805"/>
            <a:chOff x="-305" y="-4155"/>
            <a:chExt cx="2514948" cy="2174333"/>
          </a:xfrm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F63F827B-FA00-442A-A09C-806F1FFA34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14948" cy="2170178"/>
            </a:xfrm>
            <a:custGeom>
              <a:avLst/>
              <a:gdLst>
                <a:gd name="connsiteX0" fmla="*/ 2466091 w 2514948"/>
                <a:gd name="connsiteY0" fmla="*/ 0 h 2170178"/>
                <a:gd name="connsiteX1" fmla="*/ 2514948 w 2514948"/>
                <a:gd name="connsiteY1" fmla="*/ 0 h 2170178"/>
                <a:gd name="connsiteX2" fmla="*/ 2512286 w 2514948"/>
                <a:gd name="connsiteY2" fmla="*/ 12375 h 2170178"/>
                <a:gd name="connsiteX3" fmla="*/ 2394961 w 2514948"/>
                <a:gd name="connsiteY3" fmla="*/ 368660 h 2170178"/>
                <a:gd name="connsiteX4" fmla="*/ 2289734 w 2514948"/>
                <a:gd name="connsiteY4" fmla="*/ 598078 h 2170178"/>
                <a:gd name="connsiteX5" fmla="*/ 2163747 w 2514948"/>
                <a:gd name="connsiteY5" fmla="*/ 819078 h 2170178"/>
                <a:gd name="connsiteX6" fmla="*/ 1852241 w 2514948"/>
                <a:gd name="connsiteY6" fmla="*/ 1228932 h 2170178"/>
                <a:gd name="connsiteX7" fmla="*/ 1668235 w 2514948"/>
                <a:gd name="connsiteY7" fmla="*/ 1413844 h 2170178"/>
                <a:gd name="connsiteX8" fmla="*/ 1619510 w 2514948"/>
                <a:gd name="connsiteY8" fmla="*/ 1457722 h 2170178"/>
                <a:gd name="connsiteX9" fmla="*/ 1569835 w 2514948"/>
                <a:gd name="connsiteY9" fmla="*/ 1500704 h 2170178"/>
                <a:gd name="connsiteX10" fmla="*/ 1467169 w 2514948"/>
                <a:gd name="connsiteY10" fmla="*/ 1583266 h 2170178"/>
                <a:gd name="connsiteX11" fmla="*/ 1018393 w 2514948"/>
                <a:gd name="connsiteY11" fmla="*/ 1867576 h 2170178"/>
                <a:gd name="connsiteX12" fmla="*/ 255857 w 2514948"/>
                <a:gd name="connsiteY12" fmla="*/ 2133049 h 2170178"/>
                <a:gd name="connsiteX13" fmla="*/ 0 w 2514948"/>
                <a:gd name="connsiteY13" fmla="*/ 2170178 h 2170178"/>
                <a:gd name="connsiteX14" fmla="*/ 0 w 2514948"/>
                <a:gd name="connsiteY14" fmla="*/ 1940056 h 2170178"/>
                <a:gd name="connsiteX15" fmla="*/ 201609 w 2514948"/>
                <a:gd name="connsiteY15" fmla="*/ 1902856 h 2170178"/>
                <a:gd name="connsiteX16" fmla="*/ 440974 w 2514948"/>
                <a:gd name="connsiteY16" fmla="*/ 1838472 h 2170178"/>
                <a:gd name="connsiteX17" fmla="*/ 674558 w 2514948"/>
                <a:gd name="connsiteY17" fmla="*/ 1756359 h 2170178"/>
                <a:gd name="connsiteX18" fmla="*/ 901222 w 2514948"/>
                <a:gd name="connsiteY18" fmla="*/ 1657142 h 2170178"/>
                <a:gd name="connsiteX19" fmla="*/ 1330943 w 2514948"/>
                <a:gd name="connsiteY19" fmla="*/ 1413396 h 2170178"/>
                <a:gd name="connsiteX20" fmla="*/ 1432566 w 2514948"/>
                <a:gd name="connsiteY20" fmla="*/ 1343193 h 2170178"/>
                <a:gd name="connsiteX21" fmla="*/ 1482527 w 2514948"/>
                <a:gd name="connsiteY21" fmla="*/ 1306926 h 2170178"/>
                <a:gd name="connsiteX22" fmla="*/ 1531821 w 2514948"/>
                <a:gd name="connsiteY22" fmla="*/ 1269765 h 2170178"/>
                <a:gd name="connsiteX23" fmla="*/ 1721986 w 2514948"/>
                <a:gd name="connsiteY23" fmla="*/ 1112073 h 2170178"/>
                <a:gd name="connsiteX24" fmla="*/ 2061460 w 2514948"/>
                <a:gd name="connsiteY24" fmla="*/ 754336 h 2170178"/>
                <a:gd name="connsiteX25" fmla="*/ 2206218 w 2514948"/>
                <a:gd name="connsiteY25" fmla="*/ 554827 h 2170178"/>
                <a:gd name="connsiteX26" fmla="*/ 2329455 w 2514948"/>
                <a:gd name="connsiteY26" fmla="*/ 341886 h 2170178"/>
                <a:gd name="connsiteX27" fmla="*/ 2356757 w 2514948"/>
                <a:gd name="connsiteY27" fmla="*/ 286815 h 2170178"/>
                <a:gd name="connsiteX28" fmla="*/ 2370030 w 2514948"/>
                <a:gd name="connsiteY28" fmla="*/ 259056 h 2170178"/>
                <a:gd name="connsiteX29" fmla="*/ 2382637 w 2514948"/>
                <a:gd name="connsiteY29" fmla="*/ 231028 h 2170178"/>
                <a:gd name="connsiteX30" fmla="*/ 2406716 w 2514948"/>
                <a:gd name="connsiteY30" fmla="*/ 174525 h 2170178"/>
                <a:gd name="connsiteX31" fmla="*/ 2429278 w 2514948"/>
                <a:gd name="connsiteY31" fmla="*/ 117393 h 217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514948" h="2170178">
                  <a:moveTo>
                    <a:pt x="2466091" y="0"/>
                  </a:moveTo>
                  <a:lnTo>
                    <a:pt x="2514948" y="0"/>
                  </a:lnTo>
                  <a:lnTo>
                    <a:pt x="2512286" y="12375"/>
                  </a:lnTo>
                  <a:cubicBezTo>
                    <a:pt x="2481760" y="133161"/>
                    <a:pt x="2442526" y="252239"/>
                    <a:pt x="2394961" y="368660"/>
                  </a:cubicBezTo>
                  <a:cubicBezTo>
                    <a:pt x="2363109" y="446208"/>
                    <a:pt x="2328603" y="523039"/>
                    <a:pt x="2289734" y="598078"/>
                  </a:cubicBezTo>
                  <a:cubicBezTo>
                    <a:pt x="2251436" y="673387"/>
                    <a:pt x="2209251" y="747083"/>
                    <a:pt x="2163747" y="819078"/>
                  </a:cubicBezTo>
                  <a:cubicBezTo>
                    <a:pt x="2072646" y="962979"/>
                    <a:pt x="1968652" y="1100611"/>
                    <a:pt x="1852241" y="1228932"/>
                  </a:cubicBezTo>
                  <a:cubicBezTo>
                    <a:pt x="1793748" y="1292868"/>
                    <a:pt x="1732698" y="1354923"/>
                    <a:pt x="1668235" y="1413844"/>
                  </a:cubicBezTo>
                  <a:cubicBezTo>
                    <a:pt x="1652214" y="1428709"/>
                    <a:pt x="1636100" y="1443395"/>
                    <a:pt x="1619510" y="1457722"/>
                  </a:cubicBezTo>
                  <a:cubicBezTo>
                    <a:pt x="1603015" y="1472140"/>
                    <a:pt x="1586805" y="1486825"/>
                    <a:pt x="1569835" y="1500704"/>
                  </a:cubicBezTo>
                  <a:cubicBezTo>
                    <a:pt x="1536276" y="1528911"/>
                    <a:pt x="1501865" y="1556223"/>
                    <a:pt x="1467169" y="1583266"/>
                  </a:cubicBezTo>
                  <a:cubicBezTo>
                    <a:pt x="1327719" y="1690722"/>
                    <a:pt x="1177085" y="1785910"/>
                    <a:pt x="1018393" y="1867576"/>
                  </a:cubicBezTo>
                  <a:cubicBezTo>
                    <a:pt x="780425" y="1990142"/>
                    <a:pt x="522567" y="2080875"/>
                    <a:pt x="255857" y="2133049"/>
                  </a:cubicBezTo>
                  <a:lnTo>
                    <a:pt x="0" y="2170178"/>
                  </a:lnTo>
                  <a:lnTo>
                    <a:pt x="0" y="1940056"/>
                  </a:lnTo>
                  <a:lnTo>
                    <a:pt x="201609" y="1902856"/>
                  </a:lnTo>
                  <a:cubicBezTo>
                    <a:pt x="282186" y="1884231"/>
                    <a:pt x="362102" y="1863008"/>
                    <a:pt x="440974" y="1838472"/>
                  </a:cubicBezTo>
                  <a:cubicBezTo>
                    <a:pt x="519848" y="1814027"/>
                    <a:pt x="597771" y="1786627"/>
                    <a:pt x="674558" y="1756359"/>
                  </a:cubicBezTo>
                  <a:cubicBezTo>
                    <a:pt x="751250" y="1726003"/>
                    <a:pt x="826900" y="1692870"/>
                    <a:pt x="901222" y="1657142"/>
                  </a:cubicBezTo>
                  <a:cubicBezTo>
                    <a:pt x="1049865" y="1585774"/>
                    <a:pt x="1193581" y="1504376"/>
                    <a:pt x="1330943" y="1413396"/>
                  </a:cubicBezTo>
                  <a:cubicBezTo>
                    <a:pt x="1365165" y="1390563"/>
                    <a:pt x="1399293" y="1367370"/>
                    <a:pt x="1432566" y="1343193"/>
                  </a:cubicBezTo>
                  <a:cubicBezTo>
                    <a:pt x="1449441" y="1331373"/>
                    <a:pt x="1465936" y="1319104"/>
                    <a:pt x="1482527" y="1306926"/>
                  </a:cubicBezTo>
                  <a:cubicBezTo>
                    <a:pt x="1499210" y="1294837"/>
                    <a:pt x="1515611" y="1282391"/>
                    <a:pt x="1531821" y="1269765"/>
                  </a:cubicBezTo>
                  <a:cubicBezTo>
                    <a:pt x="1596947" y="1219350"/>
                    <a:pt x="1660652" y="1167055"/>
                    <a:pt x="1721986" y="1112073"/>
                  </a:cubicBezTo>
                  <a:cubicBezTo>
                    <a:pt x="1844940" y="1002469"/>
                    <a:pt x="1958983" y="882926"/>
                    <a:pt x="2061460" y="754336"/>
                  </a:cubicBezTo>
                  <a:cubicBezTo>
                    <a:pt x="2112652" y="690042"/>
                    <a:pt x="2161094" y="623510"/>
                    <a:pt x="2206218" y="554827"/>
                  </a:cubicBezTo>
                  <a:cubicBezTo>
                    <a:pt x="2250583" y="485787"/>
                    <a:pt x="2292484" y="415046"/>
                    <a:pt x="2329455" y="341886"/>
                  </a:cubicBezTo>
                  <a:cubicBezTo>
                    <a:pt x="2339030" y="323709"/>
                    <a:pt x="2347941" y="305261"/>
                    <a:pt x="2356757" y="286815"/>
                  </a:cubicBezTo>
                  <a:lnTo>
                    <a:pt x="2370030" y="259056"/>
                  </a:lnTo>
                  <a:lnTo>
                    <a:pt x="2382637" y="231028"/>
                  </a:lnTo>
                  <a:cubicBezTo>
                    <a:pt x="2390885" y="212312"/>
                    <a:pt x="2399227" y="193598"/>
                    <a:pt x="2406716" y="174525"/>
                  </a:cubicBezTo>
                  <a:cubicBezTo>
                    <a:pt x="2414206" y="155452"/>
                    <a:pt x="2422453" y="136646"/>
                    <a:pt x="2429278" y="11739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AC876680-EE75-4791-842F-E23509221D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-4155"/>
              <a:ext cx="2493062" cy="1947896"/>
            </a:xfrm>
            <a:custGeom>
              <a:avLst/>
              <a:gdLst>
                <a:gd name="connsiteX0" fmla="*/ 1896911 w 2493062"/>
                <a:gd name="connsiteY0" fmla="*/ 0 h 1947896"/>
                <a:gd name="connsiteX1" fmla="*/ 2493062 w 2493062"/>
                <a:gd name="connsiteY1" fmla="*/ 0 h 1947896"/>
                <a:gd name="connsiteX2" fmla="*/ 2435315 w 2493062"/>
                <a:gd name="connsiteY2" fmla="*/ 178165 h 1947896"/>
                <a:gd name="connsiteX3" fmla="*/ 93066 w 2493062"/>
                <a:gd name="connsiteY3" fmla="*/ 1935859 h 1947896"/>
                <a:gd name="connsiteX4" fmla="*/ 0 w 2493062"/>
                <a:gd name="connsiteY4" fmla="*/ 1947896 h 1947896"/>
                <a:gd name="connsiteX5" fmla="*/ 0 w 2493062"/>
                <a:gd name="connsiteY5" fmla="*/ 1404756 h 1947896"/>
                <a:gd name="connsiteX6" fmla="*/ 17392 w 2493062"/>
                <a:gd name="connsiteY6" fmla="*/ 1402364 h 1947896"/>
                <a:gd name="connsiteX7" fmla="*/ 464249 w 2493062"/>
                <a:gd name="connsiteY7" fmla="*/ 1281208 h 1947896"/>
                <a:gd name="connsiteX8" fmla="*/ 1260556 w 2493062"/>
                <a:gd name="connsiteY8" fmla="*/ 833835 h 1947896"/>
                <a:gd name="connsiteX9" fmla="*/ 1807924 w 2493062"/>
                <a:gd name="connsiteY9" fmla="*/ 193222 h 1947896"/>
                <a:gd name="connsiteX10" fmla="*/ 1874357 w 2493062"/>
                <a:gd name="connsiteY10" fmla="*/ 58333 h 1947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3062" h="1947896">
                  <a:moveTo>
                    <a:pt x="1896911" y="0"/>
                  </a:moveTo>
                  <a:lnTo>
                    <a:pt x="2493062" y="0"/>
                  </a:lnTo>
                  <a:lnTo>
                    <a:pt x="2435315" y="178165"/>
                  </a:lnTo>
                  <a:cubicBezTo>
                    <a:pt x="2088122" y="1071812"/>
                    <a:pt x="1129732" y="1758033"/>
                    <a:pt x="93066" y="1935859"/>
                  </a:cubicBezTo>
                  <a:lnTo>
                    <a:pt x="0" y="1947896"/>
                  </a:lnTo>
                  <a:lnTo>
                    <a:pt x="0" y="1404756"/>
                  </a:lnTo>
                  <a:lnTo>
                    <a:pt x="17392" y="1402364"/>
                  </a:lnTo>
                  <a:cubicBezTo>
                    <a:pt x="167719" y="1375030"/>
                    <a:pt x="318070" y="1334398"/>
                    <a:pt x="464249" y="1281208"/>
                  </a:cubicBezTo>
                  <a:cubicBezTo>
                    <a:pt x="753480" y="1176081"/>
                    <a:pt x="1028869" y="1021346"/>
                    <a:pt x="1260556" y="833835"/>
                  </a:cubicBezTo>
                  <a:cubicBezTo>
                    <a:pt x="1491960" y="646594"/>
                    <a:pt x="1681177" y="425056"/>
                    <a:pt x="1807924" y="193222"/>
                  </a:cubicBezTo>
                  <a:cubicBezTo>
                    <a:pt x="1832328" y="148578"/>
                    <a:pt x="1854477" y="103599"/>
                    <a:pt x="1874357" y="5833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3B9819B2-70D4-4E0A-8D51-6B359B44CB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01089" cy="1972702"/>
            </a:xfrm>
            <a:custGeom>
              <a:avLst/>
              <a:gdLst>
                <a:gd name="connsiteX0" fmla="*/ 2318728 w 2501089"/>
                <a:gd name="connsiteY0" fmla="*/ 0 h 1972702"/>
                <a:gd name="connsiteX1" fmla="*/ 2501089 w 2501089"/>
                <a:gd name="connsiteY1" fmla="*/ 0 h 1972702"/>
                <a:gd name="connsiteX2" fmla="*/ 2453909 w 2501089"/>
                <a:gd name="connsiteY2" fmla="*/ 167837 h 1972702"/>
                <a:gd name="connsiteX3" fmla="*/ 2361125 w 2501089"/>
                <a:gd name="connsiteY3" fmla="*/ 392084 h 1972702"/>
                <a:gd name="connsiteX4" fmla="*/ 1768255 w 2501089"/>
                <a:gd name="connsiteY4" fmla="*/ 1167644 h 1972702"/>
                <a:gd name="connsiteX5" fmla="*/ 1375125 w 2501089"/>
                <a:gd name="connsiteY5" fmla="*/ 1471474 h 1972702"/>
                <a:gd name="connsiteX6" fmla="*/ 935735 w 2501089"/>
                <a:gd name="connsiteY6" fmla="*/ 1712713 h 1972702"/>
                <a:gd name="connsiteX7" fmla="*/ 212353 w 2501089"/>
                <a:gd name="connsiteY7" fmla="*/ 1940294 h 1972702"/>
                <a:gd name="connsiteX8" fmla="*/ 0 w 2501089"/>
                <a:gd name="connsiteY8" fmla="*/ 1972702 h 1972702"/>
                <a:gd name="connsiteX9" fmla="*/ 0 w 2501089"/>
                <a:gd name="connsiteY9" fmla="*/ 1732181 h 1972702"/>
                <a:gd name="connsiteX10" fmla="*/ 161195 w 2501089"/>
                <a:gd name="connsiteY10" fmla="*/ 1706590 h 1972702"/>
                <a:gd name="connsiteX11" fmla="*/ 388463 w 2501089"/>
                <a:gd name="connsiteY11" fmla="*/ 1652268 h 1972702"/>
                <a:gd name="connsiteX12" fmla="*/ 826716 w 2501089"/>
                <a:gd name="connsiteY12" fmla="*/ 1493950 h 1972702"/>
                <a:gd name="connsiteX13" fmla="*/ 1609847 w 2501089"/>
                <a:gd name="connsiteY13" fmla="*/ 1007535 h 1972702"/>
                <a:gd name="connsiteX14" fmla="*/ 1929982 w 2501089"/>
                <a:gd name="connsiteY14" fmla="*/ 682930 h 1972702"/>
                <a:gd name="connsiteX15" fmla="*/ 2183093 w 2501089"/>
                <a:gd name="connsiteY15" fmla="*/ 310149 h 1972702"/>
                <a:gd name="connsiteX16" fmla="*/ 2280286 w 2501089"/>
                <a:gd name="connsiteY16" fmla="*/ 108435 h 1972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01089" h="1972702">
                  <a:moveTo>
                    <a:pt x="2318728" y="0"/>
                  </a:moveTo>
                  <a:lnTo>
                    <a:pt x="2501089" y="0"/>
                  </a:lnTo>
                  <a:lnTo>
                    <a:pt x="2453909" y="167837"/>
                  </a:lnTo>
                  <a:cubicBezTo>
                    <a:pt x="2427555" y="244153"/>
                    <a:pt x="2396627" y="319103"/>
                    <a:pt x="2361125" y="392084"/>
                  </a:cubicBezTo>
                  <a:cubicBezTo>
                    <a:pt x="2218453" y="684005"/>
                    <a:pt x="2011698" y="945211"/>
                    <a:pt x="1768255" y="1167644"/>
                  </a:cubicBezTo>
                  <a:cubicBezTo>
                    <a:pt x="1646250" y="1278860"/>
                    <a:pt x="1514385" y="1380316"/>
                    <a:pt x="1375125" y="1471474"/>
                  </a:cubicBezTo>
                  <a:cubicBezTo>
                    <a:pt x="1235677" y="1562542"/>
                    <a:pt x="1088928" y="1643672"/>
                    <a:pt x="935735" y="1712713"/>
                  </a:cubicBezTo>
                  <a:cubicBezTo>
                    <a:pt x="705659" y="1815533"/>
                    <a:pt x="462359" y="1892212"/>
                    <a:pt x="212353" y="1940294"/>
                  </a:cubicBezTo>
                  <a:lnTo>
                    <a:pt x="0" y="1972702"/>
                  </a:lnTo>
                  <a:lnTo>
                    <a:pt x="0" y="1732181"/>
                  </a:lnTo>
                  <a:lnTo>
                    <a:pt x="161195" y="1706590"/>
                  </a:lnTo>
                  <a:cubicBezTo>
                    <a:pt x="237638" y="1691378"/>
                    <a:pt x="313477" y="1673222"/>
                    <a:pt x="388463" y="1652268"/>
                  </a:cubicBezTo>
                  <a:cubicBezTo>
                    <a:pt x="538529" y="1610539"/>
                    <a:pt x="684898" y="1556543"/>
                    <a:pt x="826716" y="1493950"/>
                  </a:cubicBezTo>
                  <a:cubicBezTo>
                    <a:pt x="1111207" y="1370107"/>
                    <a:pt x="1376832" y="1205881"/>
                    <a:pt x="1609847" y="1007535"/>
                  </a:cubicBezTo>
                  <a:cubicBezTo>
                    <a:pt x="1725975" y="908049"/>
                    <a:pt x="1833571" y="799519"/>
                    <a:pt x="1929982" y="682930"/>
                  </a:cubicBezTo>
                  <a:cubicBezTo>
                    <a:pt x="2026581" y="566520"/>
                    <a:pt x="2111806" y="441692"/>
                    <a:pt x="2183093" y="310149"/>
                  </a:cubicBezTo>
                  <a:cubicBezTo>
                    <a:pt x="2218738" y="244422"/>
                    <a:pt x="2251396" y="177150"/>
                    <a:pt x="2280286" y="10843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80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5FA8033D-6A70-4FA5-8F37-7F8C117C98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2491105" cy="1943661"/>
            </a:xfrm>
            <a:custGeom>
              <a:avLst/>
              <a:gdLst>
                <a:gd name="connsiteX0" fmla="*/ 1995408 w 2491105"/>
                <a:gd name="connsiteY0" fmla="*/ 0 h 1943661"/>
                <a:gd name="connsiteX1" fmla="*/ 2491105 w 2491105"/>
                <a:gd name="connsiteY1" fmla="*/ 0 h 1943661"/>
                <a:gd name="connsiteX2" fmla="*/ 2434705 w 2491105"/>
                <a:gd name="connsiteY2" fmla="*/ 174009 h 1943661"/>
                <a:gd name="connsiteX3" fmla="*/ 92457 w 2491105"/>
                <a:gd name="connsiteY3" fmla="*/ 1931703 h 1943661"/>
                <a:gd name="connsiteX4" fmla="*/ 0 w 2491105"/>
                <a:gd name="connsiteY4" fmla="*/ 1943661 h 1943661"/>
                <a:gd name="connsiteX5" fmla="*/ 0 w 2491105"/>
                <a:gd name="connsiteY5" fmla="*/ 1491489 h 1943661"/>
                <a:gd name="connsiteX6" fmla="*/ 34107 w 2491105"/>
                <a:gd name="connsiteY6" fmla="*/ 1486836 h 1943661"/>
                <a:gd name="connsiteX7" fmla="*/ 497577 w 2491105"/>
                <a:gd name="connsiteY7" fmla="*/ 1360598 h 1943661"/>
                <a:gd name="connsiteX8" fmla="*/ 1321566 w 2491105"/>
                <a:gd name="connsiteY8" fmla="*/ 897645 h 1943661"/>
                <a:gd name="connsiteX9" fmla="*/ 1891495 w 2491105"/>
                <a:gd name="connsiteY9" fmla="*/ 230078 h 1943661"/>
                <a:gd name="connsiteX10" fmla="*/ 1961469 w 2491105"/>
                <a:gd name="connsiteY10" fmla="*/ 87885 h 1943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1105" h="1943661">
                  <a:moveTo>
                    <a:pt x="1995408" y="0"/>
                  </a:moveTo>
                  <a:lnTo>
                    <a:pt x="2491105" y="0"/>
                  </a:lnTo>
                  <a:lnTo>
                    <a:pt x="2434705" y="174009"/>
                  </a:lnTo>
                  <a:cubicBezTo>
                    <a:pt x="2087512" y="1067655"/>
                    <a:pt x="1129122" y="1753877"/>
                    <a:pt x="92457" y="1931703"/>
                  </a:cubicBezTo>
                  <a:lnTo>
                    <a:pt x="0" y="1943661"/>
                  </a:lnTo>
                  <a:lnTo>
                    <a:pt x="0" y="1491489"/>
                  </a:lnTo>
                  <a:lnTo>
                    <a:pt x="34107" y="1486836"/>
                  </a:lnTo>
                  <a:cubicBezTo>
                    <a:pt x="189055" y="1458696"/>
                    <a:pt x="343908" y="1416565"/>
                    <a:pt x="497577" y="1360598"/>
                  </a:cubicBezTo>
                  <a:cubicBezTo>
                    <a:pt x="796856" y="1251889"/>
                    <a:pt x="1081725" y="1091781"/>
                    <a:pt x="1321566" y="897645"/>
                  </a:cubicBezTo>
                  <a:cubicBezTo>
                    <a:pt x="1565577" y="700195"/>
                    <a:pt x="1757355" y="475523"/>
                    <a:pt x="1891495" y="230078"/>
                  </a:cubicBezTo>
                  <a:cubicBezTo>
                    <a:pt x="1917197" y="183033"/>
                    <a:pt x="1940526" y="135619"/>
                    <a:pt x="1961469" y="8788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6791097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D837CC0-CA9D-2FFD-1463-BB1ADEFE7A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Zdroje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76F7EA2-89D0-36B5-D417-7BD1BBA9BB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Holmstrup</a:t>
            </a:r>
            <a:r>
              <a:rPr lang="en-US" sz="18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M., Bayley, M., &amp; </a:t>
            </a:r>
            <a:r>
              <a:rPr lang="en-US" sz="1800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Ramløv</a:t>
            </a:r>
            <a:r>
              <a:rPr lang="en-US" sz="18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H. (2002). Supercool or dehydrate? An experimental analysis of overwintering strategies in small permeable arctic invertebrates. </a:t>
            </a:r>
            <a:r>
              <a:rPr lang="en-US" sz="1800" b="0" i="1" dirty="0">
                <a:solidFill>
                  <a:srgbClr val="22222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Proceedings of the National Academy of Sciences</a:t>
            </a:r>
            <a:r>
              <a:rPr lang="en-US" sz="18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 </a:t>
            </a:r>
            <a:r>
              <a:rPr lang="en-US" sz="1800" b="0" i="1" dirty="0">
                <a:solidFill>
                  <a:srgbClr val="22222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99</a:t>
            </a:r>
            <a:r>
              <a:rPr lang="en-US" sz="18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(8), 5716-5720.</a:t>
            </a:r>
            <a:endParaRPr lang="cs-CZ" sz="1800" b="0" i="0" dirty="0">
              <a:solidFill>
                <a:srgbClr val="222222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18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Novotná, I. (2012). Chladová odolnost </a:t>
            </a:r>
            <a:r>
              <a:rPr lang="cs-CZ" sz="1800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hladinatky</a:t>
            </a:r>
            <a:r>
              <a:rPr lang="cs-CZ" sz="18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800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Velia</a:t>
            </a:r>
            <a:r>
              <a:rPr lang="cs-CZ" sz="18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800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caprai</a:t>
            </a:r>
            <a:r>
              <a:rPr lang="cs-CZ" sz="18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: vliv </a:t>
            </a:r>
            <a:r>
              <a:rPr lang="cs-CZ" sz="1800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aklimace</a:t>
            </a:r>
            <a:r>
              <a:rPr lang="cs-CZ" sz="18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a věkové třídy na bod podchlazení.</a:t>
            </a:r>
          </a:p>
          <a:p>
            <a:r>
              <a:rPr lang="cs-CZ" sz="1800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https://vesmir.cz/cz/casopis/archiv-casopisu/2009/cislo-6/kryptobioticke-stavy-aneb-vratna-zastaveni-zivotnich-deju.html</a:t>
            </a:r>
            <a:endParaRPr lang="cs-CZ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18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https://www.enviwiki.cz/wiki/Pravidla_a_principy_ekologie</a:t>
            </a:r>
            <a:endParaRPr lang="cs-CZ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79650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BB867FF-FC45-48F7-8104-F89BE54909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BB56887-D0D5-4F0C-9E19-7247EB83C8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208695" y="1"/>
            <a:ext cx="1135066" cy="477997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0C773BCD-770D-C365-2674-0728E520D5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28829"/>
            <a:ext cx="10515600" cy="1325563"/>
          </a:xfrm>
        </p:spPr>
        <p:txBody>
          <a:bodyPr>
            <a:normAutofit/>
          </a:bodyPr>
          <a:lstStyle/>
          <a:p>
            <a:r>
              <a:rPr lang="cs-CZ">
                <a:latin typeface="Arial" panose="020B0604020202020204" pitchFamily="34" charset="0"/>
                <a:cs typeface="Arial" panose="020B0604020202020204" pitchFamily="34" charset="0"/>
              </a:rPr>
              <a:t>Adaptace poikilotermů na nízké teploty</a:t>
            </a: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V="1">
            <a:off x="555710" y="2183223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5954B073-29F6-0366-AB43-3E308E518C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83221"/>
            <a:ext cx="10515600" cy="3993742"/>
          </a:xfrm>
        </p:spPr>
        <p:txBody>
          <a:bodyPr>
            <a:normAutofit/>
          </a:bodyPr>
          <a:lstStyle/>
          <a:p>
            <a:r>
              <a:rPr lang="cs-CZ">
                <a:latin typeface="Arial" panose="020B0604020202020204" pitchFamily="34" charset="0"/>
                <a:cs typeface="Arial" panose="020B0604020202020204" pitchFamily="34" charset="0"/>
              </a:rPr>
              <a:t>ochrana před tvorbou vnitrobuněčného ledu</a:t>
            </a:r>
          </a:p>
          <a:p>
            <a:pPr marL="514350" indent="-514350">
              <a:buFont typeface="+mj-lt"/>
              <a:buAutoNum type="arabicPeriod"/>
            </a:pPr>
            <a:r>
              <a:rPr lang="cs-CZ">
                <a:latin typeface="Arial" panose="020B0604020202020204" pitchFamily="34" charset="0"/>
                <a:cs typeface="Arial" panose="020B0604020202020204" pitchFamily="34" charset="0"/>
              </a:rPr>
              <a:t>kryoprotektivní dehydratace = substituce </a:t>
            </a:r>
          </a:p>
          <a:p>
            <a:pPr lvl="1"/>
            <a:r>
              <a:rPr lang="cs-CZ">
                <a:latin typeface="Arial" panose="020B0604020202020204" pitchFamily="34" charset="0"/>
                <a:cs typeface="Arial" panose="020B0604020202020204" pitchFamily="34" charset="0"/>
              </a:rPr>
              <a:t>půdní bezobratlí arktických oblastí (roupice, hlístice, chvostoskoci …)</a:t>
            </a:r>
          </a:p>
          <a:p>
            <a:pPr lvl="1"/>
            <a:r>
              <a:rPr lang="cs-CZ">
                <a:latin typeface="Arial" panose="020B0604020202020204" pitchFamily="34" charset="0"/>
                <a:cs typeface="Arial" panose="020B0604020202020204" pitchFamily="34" charset="0"/>
              </a:rPr>
              <a:t>promrzání -&gt; unikání tělní vody do okolního prostředí (parciální tlak těla vyšší než okolí) -&gt; zvýšení koncentrace rozpuštění tělních látek -&gt; snižuje se bod tání t. tekutin</a:t>
            </a: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14215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2EB492CD-616E-47F8-933B-5E2D952A05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59383CF9-23B5-4335-9B21-1791C4CF1C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3967198" flipH="1">
            <a:off x="8631348" y="490493"/>
            <a:ext cx="2987899" cy="2987899"/>
          </a:xfrm>
          <a:prstGeom prst="arc">
            <a:avLst>
              <a:gd name="adj1" fmla="val 14441841"/>
              <a:gd name="adj2" fmla="val 0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0007FE00-9498-4706-B255-6437B0252C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5486400"/>
            <a:ext cx="2672863" cy="1371600"/>
          </a:xfrm>
          <a:custGeom>
            <a:avLst/>
            <a:gdLst>
              <a:gd name="connsiteX0" fmla="*/ 1721734 w 2672863"/>
              <a:gd name="connsiteY0" fmla="*/ 0 h 1371600"/>
              <a:gd name="connsiteX1" fmla="*/ 2564444 w 2672863"/>
              <a:gd name="connsiteY1" fmla="*/ 213382 h 1371600"/>
              <a:gd name="connsiteX2" fmla="*/ 2672863 w 2672863"/>
              <a:gd name="connsiteY2" fmla="*/ 279248 h 1371600"/>
              <a:gd name="connsiteX3" fmla="*/ 2672863 w 2672863"/>
              <a:gd name="connsiteY3" fmla="*/ 1371600 h 1371600"/>
              <a:gd name="connsiteX4" fmla="*/ 0 w 2672863"/>
              <a:gd name="connsiteY4" fmla="*/ 1371600 h 1371600"/>
              <a:gd name="connsiteX5" fmla="*/ 33268 w 2672863"/>
              <a:gd name="connsiteY5" fmla="*/ 1242216 h 1371600"/>
              <a:gd name="connsiteX6" fmla="*/ 1721734 w 2672863"/>
              <a:gd name="connsiteY6" fmla="*/ 0 h 137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672863" h="1371600">
                <a:moveTo>
                  <a:pt x="1721734" y="0"/>
                </a:moveTo>
                <a:cubicBezTo>
                  <a:pt x="2026863" y="0"/>
                  <a:pt x="2313937" y="77299"/>
                  <a:pt x="2564444" y="213382"/>
                </a:cubicBezTo>
                <a:lnTo>
                  <a:pt x="2672863" y="279248"/>
                </a:lnTo>
                <a:lnTo>
                  <a:pt x="2672863" y="1371600"/>
                </a:lnTo>
                <a:lnTo>
                  <a:pt x="0" y="1371600"/>
                </a:lnTo>
                <a:lnTo>
                  <a:pt x="33268" y="1242216"/>
                </a:lnTo>
                <a:cubicBezTo>
                  <a:pt x="257110" y="522539"/>
                  <a:pt x="928399" y="0"/>
                  <a:pt x="172173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5" name="Obrázek 4" descr="Obsah obrázku text, útes, snímek obrazovky&#10;&#10;Popis byl vytvořen automaticky">
            <a:extLst>
              <a:ext uri="{FF2B5EF4-FFF2-40B4-BE49-F238E27FC236}">
                <a16:creationId xmlns:a16="http://schemas.microsoft.com/office/drawing/2014/main" id="{AC8BF98B-D87E-46A1-2BF1-A955C8E572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1" y="1863102"/>
            <a:ext cx="5746416" cy="3131796"/>
          </a:xfrm>
          <a:custGeom>
            <a:avLst/>
            <a:gdLst/>
            <a:ahLst/>
            <a:cxnLst/>
            <a:rect l="l" t="t" r="r" b="b"/>
            <a:pathLst>
              <a:path w="4777381" h="5643794">
                <a:moveTo>
                  <a:pt x="143704" y="0"/>
                </a:moveTo>
                <a:lnTo>
                  <a:pt x="4633677" y="0"/>
                </a:lnTo>
                <a:cubicBezTo>
                  <a:pt x="4713043" y="0"/>
                  <a:pt x="4777381" y="64338"/>
                  <a:pt x="4777381" y="143704"/>
                </a:cubicBezTo>
                <a:lnTo>
                  <a:pt x="4777381" y="5500090"/>
                </a:lnTo>
                <a:cubicBezTo>
                  <a:pt x="4777381" y="5579456"/>
                  <a:pt x="4713043" y="5643794"/>
                  <a:pt x="4633677" y="5643794"/>
                </a:cubicBezTo>
                <a:lnTo>
                  <a:pt x="143704" y="5643794"/>
                </a:lnTo>
                <a:cubicBezTo>
                  <a:pt x="64338" y="5643794"/>
                  <a:pt x="0" y="5579456"/>
                  <a:pt x="0" y="5500090"/>
                </a:cubicBezTo>
                <a:lnTo>
                  <a:pt x="0" y="143704"/>
                </a:lnTo>
                <a:cubicBezTo>
                  <a:pt x="0" y="64338"/>
                  <a:pt x="64338" y="0"/>
                  <a:pt x="143704" y="0"/>
                </a:cubicBezTo>
                <a:close/>
              </a:path>
            </a:pathLst>
          </a:custGeom>
        </p:spPr>
      </p:pic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4643CB3-8765-A94F-1249-5D142CC908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21910" y="1863102"/>
            <a:ext cx="4431889" cy="43138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2. prevence tvorby krystalizačních jader</a:t>
            </a:r>
          </a:p>
          <a:p>
            <a:pPr lvl="1"/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voda v podchlazeném stavu do -40 °C</a:t>
            </a:r>
          </a:p>
          <a:p>
            <a:pPr lvl="1"/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hmyz – </a:t>
            </a:r>
            <a:r>
              <a:rPr lang="cs-CZ" dirty="0" err="1">
                <a:latin typeface="Arial" panose="020B0604020202020204" pitchFamily="34" charset="0"/>
                <a:cs typeface="Arial" panose="020B0604020202020204" pitchFamily="34" charset="0"/>
              </a:rPr>
              <a:t>kryoprotektanty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 – glykogen a lipidy</a:t>
            </a:r>
          </a:p>
          <a:p>
            <a:pPr lvl="1"/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ryby – </a:t>
            </a:r>
            <a:r>
              <a:rPr lang="cs-CZ" dirty="0" err="1">
                <a:latin typeface="Arial" panose="020B0604020202020204" pitchFamily="34" charset="0"/>
                <a:cs typeface="Arial" panose="020B0604020202020204" pitchFamily="34" charset="0"/>
              </a:rPr>
              <a:t>kryoproteiny</a:t>
            </a: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5937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72D05657-94EE-4B2D-BC1B-A1D0650636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Arc 13">
            <a:extLst>
              <a:ext uri="{FF2B5EF4-FFF2-40B4-BE49-F238E27FC236}">
                <a16:creationId xmlns:a16="http://schemas.microsoft.com/office/drawing/2014/main" id="{7586665A-47B3-4AEE-BC94-15D89FF706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465099" y="486184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Obrázek 6" descr="Obsah obrázku žába, obojživelník, Skokanovití, tráva&#10;&#10;Popis byl vytvořen automaticky">
            <a:extLst>
              <a:ext uri="{FF2B5EF4-FFF2-40B4-BE49-F238E27FC236}">
                <a16:creationId xmlns:a16="http://schemas.microsoft.com/office/drawing/2014/main" id="{DD89DB81-8B13-5EFB-A59F-EA42ADA3EB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49" r="16004" b="3"/>
          <a:stretch/>
        </p:blipFill>
        <p:spPr>
          <a:xfrm>
            <a:off x="301135" y="937774"/>
            <a:ext cx="4982452" cy="4982452"/>
          </a:xfrm>
          <a:custGeom>
            <a:avLst/>
            <a:gdLst/>
            <a:ahLst/>
            <a:cxnLst/>
            <a:rect l="l" t="t" r="r" b="b"/>
            <a:pathLst>
              <a:path w="2683042" h="2683042">
                <a:moveTo>
                  <a:pt x="102278" y="0"/>
                </a:moveTo>
                <a:lnTo>
                  <a:pt x="2580764" y="0"/>
                </a:lnTo>
                <a:cubicBezTo>
                  <a:pt x="2637251" y="0"/>
                  <a:pt x="2683042" y="45791"/>
                  <a:pt x="2683042" y="102278"/>
                </a:cubicBezTo>
                <a:lnTo>
                  <a:pt x="2683042" y="2580764"/>
                </a:lnTo>
                <a:cubicBezTo>
                  <a:pt x="2683042" y="2637251"/>
                  <a:pt x="2637251" y="2683042"/>
                  <a:pt x="2580764" y="2683042"/>
                </a:cubicBezTo>
                <a:lnTo>
                  <a:pt x="102278" y="2683042"/>
                </a:lnTo>
                <a:cubicBezTo>
                  <a:pt x="45791" y="2683042"/>
                  <a:pt x="0" y="2637251"/>
                  <a:pt x="0" y="2580764"/>
                </a:cubicBezTo>
                <a:lnTo>
                  <a:pt x="0" y="102278"/>
                </a:lnTo>
                <a:cubicBezTo>
                  <a:pt x="0" y="45791"/>
                  <a:pt x="45791" y="0"/>
                  <a:pt x="102278" y="0"/>
                </a:cubicBezTo>
                <a:close/>
              </a:path>
            </a:pathLst>
          </a:custGeom>
        </p:spPr>
      </p:pic>
      <p:pic>
        <p:nvPicPr>
          <p:cNvPr id="5" name="Obrázek 4" descr="Obsah obrázku mapa, text&#10;&#10;Popis byl vytvořen automaticky">
            <a:extLst>
              <a:ext uri="{FF2B5EF4-FFF2-40B4-BE49-F238E27FC236}">
                <a16:creationId xmlns:a16="http://schemas.microsoft.com/office/drawing/2014/main" id="{34F86E34-6E75-C964-1A1C-33955729BE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28" r="169" b="2"/>
          <a:stretch/>
        </p:blipFill>
        <p:spPr>
          <a:xfrm>
            <a:off x="5520812" y="261207"/>
            <a:ext cx="1772221" cy="1772221"/>
          </a:xfrm>
          <a:custGeom>
            <a:avLst/>
            <a:gdLst/>
            <a:ahLst/>
            <a:cxnLst/>
            <a:rect l="l" t="t" r="r" b="b"/>
            <a:pathLst>
              <a:path w="2683042" h="2683042">
                <a:moveTo>
                  <a:pt x="102278" y="0"/>
                </a:moveTo>
                <a:lnTo>
                  <a:pt x="2580764" y="0"/>
                </a:lnTo>
                <a:cubicBezTo>
                  <a:pt x="2637251" y="0"/>
                  <a:pt x="2683042" y="45791"/>
                  <a:pt x="2683042" y="102278"/>
                </a:cubicBezTo>
                <a:lnTo>
                  <a:pt x="2683042" y="2580764"/>
                </a:lnTo>
                <a:cubicBezTo>
                  <a:pt x="2683042" y="2637251"/>
                  <a:pt x="2637251" y="2683042"/>
                  <a:pt x="2580764" y="2683042"/>
                </a:cubicBezTo>
                <a:lnTo>
                  <a:pt x="102278" y="2683042"/>
                </a:lnTo>
                <a:cubicBezTo>
                  <a:pt x="45791" y="2683042"/>
                  <a:pt x="0" y="2637251"/>
                  <a:pt x="0" y="2580764"/>
                </a:cubicBezTo>
                <a:lnTo>
                  <a:pt x="0" y="102278"/>
                </a:lnTo>
                <a:cubicBezTo>
                  <a:pt x="0" y="45791"/>
                  <a:pt x="45791" y="0"/>
                  <a:pt x="102278" y="0"/>
                </a:cubicBezTo>
                <a:close/>
              </a:path>
            </a:pathLst>
          </a:custGeom>
        </p:spPr>
      </p:pic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7EA42BB-16DE-883B-6B55-EB7141982E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84722" y="2346208"/>
            <a:ext cx="5963809" cy="395181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3. tvorba extracelulárního ledu</a:t>
            </a:r>
          </a:p>
          <a:p>
            <a:pPr lvl="1"/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tvorba krystalizačních jader mimo buňky</a:t>
            </a:r>
          </a:p>
          <a:p>
            <a:pPr lvl="1"/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voda ven z buněk -&gt; zhuštění obsahu -&gt;dehydratace buněk -&gt; další snížení bodu tuhnutí</a:t>
            </a:r>
          </a:p>
          <a:p>
            <a:pPr lvl="1"/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př. </a:t>
            </a:r>
            <a:r>
              <a:rPr lang="cs-CZ" i="1" dirty="0" err="1">
                <a:latin typeface="Arial" panose="020B0604020202020204" pitchFamily="34" charset="0"/>
                <a:cs typeface="Arial" panose="020B0604020202020204" pitchFamily="34" charset="0"/>
              </a:rPr>
              <a:t>Rana</a:t>
            </a:r>
            <a:r>
              <a:rPr lang="cs-CZ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i="1" dirty="0" err="1">
                <a:latin typeface="Arial" panose="020B0604020202020204" pitchFamily="34" charset="0"/>
                <a:cs typeface="Arial" panose="020B0604020202020204" pitchFamily="34" charset="0"/>
              </a:rPr>
              <a:t>sylvatica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 (skokan lesní) – 2 týdny při tělní teplotě až -6 °C</a:t>
            </a:r>
          </a:p>
          <a:p>
            <a:pPr marL="0" indent="0">
              <a:buNone/>
            </a:pP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4. anabióza - </a:t>
            </a:r>
            <a:r>
              <a:rPr lang="cs-CZ" dirty="0" err="1">
                <a:latin typeface="Arial" panose="020B0604020202020204" pitchFamily="34" charset="0"/>
                <a:cs typeface="Arial" panose="020B0604020202020204" pitchFamily="34" charset="0"/>
              </a:rPr>
              <a:t>želvušky</a:t>
            </a: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473600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53E60C6D-4E85-4E14-BCDF-BF15C241F7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9B1D8401-CA71-C7D1-4E3E-AE543E916F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51294" y="486184"/>
            <a:ext cx="5397237" cy="1325563"/>
          </a:xfrm>
        </p:spPr>
        <p:txBody>
          <a:bodyPr>
            <a:normAutofit fontScale="90000"/>
          </a:bodyPr>
          <a:lstStyle/>
          <a:p>
            <a:r>
              <a:rPr lang="cs-CZ" sz="4100" dirty="0">
                <a:latin typeface="Arial" panose="020B0604020202020204" pitchFamily="34" charset="0"/>
                <a:cs typeface="Arial" panose="020B0604020202020204" pitchFamily="34" charset="0"/>
              </a:rPr>
              <a:t>Adaptace </a:t>
            </a:r>
            <a:r>
              <a:rPr lang="cs-CZ" sz="4100" dirty="0" err="1">
                <a:latin typeface="Arial" panose="020B0604020202020204" pitchFamily="34" charset="0"/>
                <a:cs typeface="Arial" panose="020B0604020202020204" pitchFamily="34" charset="0"/>
              </a:rPr>
              <a:t>homoiotermů</a:t>
            </a:r>
            <a:r>
              <a:rPr lang="cs-CZ" sz="4100" dirty="0">
                <a:latin typeface="Arial" panose="020B0604020202020204" pitchFamily="34" charset="0"/>
                <a:cs typeface="Arial" panose="020B0604020202020204" pitchFamily="34" charset="0"/>
              </a:rPr>
              <a:t> na nízké teploty</a:t>
            </a:r>
          </a:p>
        </p:txBody>
      </p:sp>
      <p:pic>
        <p:nvPicPr>
          <p:cNvPr id="9" name="Obrázek 8" descr="Obsah obrázku vodní pták, tučňák, pták, Nelétavý pták&#10;&#10;Popis byl vytvořen automaticky">
            <a:extLst>
              <a:ext uri="{FF2B5EF4-FFF2-40B4-BE49-F238E27FC236}">
                <a16:creationId xmlns:a16="http://schemas.microsoft.com/office/drawing/2014/main" id="{A2AD7436-2841-C972-209E-3715C41D40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353" y="973986"/>
            <a:ext cx="4247440" cy="1848519"/>
          </a:xfrm>
          <a:custGeom>
            <a:avLst/>
            <a:gdLst/>
            <a:ahLst/>
            <a:cxnLst/>
            <a:rect l="l" t="t" r="r" b="b"/>
            <a:pathLst>
              <a:path w="4555700" h="2733294">
                <a:moveTo>
                  <a:pt x="82217" y="0"/>
                </a:moveTo>
                <a:lnTo>
                  <a:pt x="4473483" y="0"/>
                </a:lnTo>
                <a:cubicBezTo>
                  <a:pt x="4518890" y="0"/>
                  <a:pt x="4555700" y="36810"/>
                  <a:pt x="4555700" y="82217"/>
                </a:cubicBezTo>
                <a:lnTo>
                  <a:pt x="4555700" y="2651077"/>
                </a:lnTo>
                <a:cubicBezTo>
                  <a:pt x="4555700" y="2696484"/>
                  <a:pt x="4518890" y="2733294"/>
                  <a:pt x="4473483" y="2733294"/>
                </a:cubicBezTo>
                <a:lnTo>
                  <a:pt x="82217" y="2733294"/>
                </a:lnTo>
                <a:cubicBezTo>
                  <a:pt x="36810" y="2733294"/>
                  <a:pt x="0" y="2696484"/>
                  <a:pt x="0" y="2651077"/>
                </a:cubicBezTo>
                <a:lnTo>
                  <a:pt x="0" y="82217"/>
                </a:lnTo>
                <a:cubicBezTo>
                  <a:pt x="0" y="36810"/>
                  <a:pt x="36810" y="0"/>
                  <a:pt x="82217" y="0"/>
                </a:cubicBezTo>
                <a:close/>
              </a:path>
            </a:pathLst>
          </a:custGeom>
        </p:spPr>
      </p:pic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7D42D292-4C48-479B-9E59-E29CD9871C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5486400"/>
            <a:ext cx="2672863" cy="1371600"/>
          </a:xfrm>
          <a:custGeom>
            <a:avLst/>
            <a:gdLst>
              <a:gd name="connsiteX0" fmla="*/ 1721734 w 2672863"/>
              <a:gd name="connsiteY0" fmla="*/ 0 h 1371600"/>
              <a:gd name="connsiteX1" fmla="*/ 2564444 w 2672863"/>
              <a:gd name="connsiteY1" fmla="*/ 213382 h 1371600"/>
              <a:gd name="connsiteX2" fmla="*/ 2672863 w 2672863"/>
              <a:gd name="connsiteY2" fmla="*/ 279248 h 1371600"/>
              <a:gd name="connsiteX3" fmla="*/ 2672863 w 2672863"/>
              <a:gd name="connsiteY3" fmla="*/ 1371600 h 1371600"/>
              <a:gd name="connsiteX4" fmla="*/ 0 w 2672863"/>
              <a:gd name="connsiteY4" fmla="*/ 1371600 h 1371600"/>
              <a:gd name="connsiteX5" fmla="*/ 33268 w 2672863"/>
              <a:gd name="connsiteY5" fmla="*/ 1242216 h 1371600"/>
              <a:gd name="connsiteX6" fmla="*/ 1721734 w 2672863"/>
              <a:gd name="connsiteY6" fmla="*/ 0 h 137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672863" h="1371600">
                <a:moveTo>
                  <a:pt x="1721734" y="0"/>
                </a:moveTo>
                <a:cubicBezTo>
                  <a:pt x="2026863" y="0"/>
                  <a:pt x="2313937" y="77299"/>
                  <a:pt x="2564444" y="213382"/>
                </a:cubicBezTo>
                <a:lnTo>
                  <a:pt x="2672863" y="279248"/>
                </a:lnTo>
                <a:lnTo>
                  <a:pt x="2672863" y="1371600"/>
                </a:lnTo>
                <a:lnTo>
                  <a:pt x="0" y="1371600"/>
                </a:lnTo>
                <a:lnTo>
                  <a:pt x="33268" y="1242216"/>
                </a:lnTo>
                <a:cubicBezTo>
                  <a:pt x="257110" y="522539"/>
                  <a:pt x="928399" y="0"/>
                  <a:pt x="172173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7" name="Obrázek 6" descr="Obsah obrázku skica, savec, klipart, kresba&#10;&#10;Popis byl vytvořen automaticky">
            <a:extLst>
              <a:ext uri="{FF2B5EF4-FFF2-40B4-BE49-F238E27FC236}">
                <a16:creationId xmlns:a16="http://schemas.microsoft.com/office/drawing/2014/main" id="{B0A9DF83-6DCF-53B6-A8EF-8AA1938AB9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2097" y="3416229"/>
            <a:ext cx="3279951" cy="2733293"/>
          </a:xfrm>
          <a:custGeom>
            <a:avLst/>
            <a:gdLst/>
            <a:ahLst/>
            <a:cxnLst/>
            <a:rect l="l" t="t" r="r" b="b"/>
            <a:pathLst>
              <a:path w="4438338" h="2323972">
                <a:moveTo>
                  <a:pt x="69905" y="0"/>
                </a:moveTo>
                <a:lnTo>
                  <a:pt x="4368433" y="0"/>
                </a:lnTo>
                <a:cubicBezTo>
                  <a:pt x="4407040" y="0"/>
                  <a:pt x="4438338" y="31298"/>
                  <a:pt x="4438338" y="69905"/>
                </a:cubicBezTo>
                <a:lnTo>
                  <a:pt x="4438338" y="2254067"/>
                </a:lnTo>
                <a:cubicBezTo>
                  <a:pt x="4438338" y="2292674"/>
                  <a:pt x="4407040" y="2323972"/>
                  <a:pt x="4368433" y="2323972"/>
                </a:cubicBezTo>
                <a:lnTo>
                  <a:pt x="69905" y="2323972"/>
                </a:lnTo>
                <a:cubicBezTo>
                  <a:pt x="31298" y="2323972"/>
                  <a:pt x="0" y="2292674"/>
                  <a:pt x="0" y="2254067"/>
                </a:cubicBezTo>
                <a:lnTo>
                  <a:pt x="0" y="69905"/>
                </a:lnTo>
                <a:cubicBezTo>
                  <a:pt x="0" y="31298"/>
                  <a:pt x="31298" y="0"/>
                  <a:pt x="69905" y="0"/>
                </a:cubicBezTo>
                <a:close/>
              </a:path>
            </a:pathLst>
          </a:custGeom>
        </p:spPr>
      </p:pic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4C9D302-35EF-2743-98AF-F6FE40F232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51294" y="1946684"/>
            <a:ext cx="5397237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b="1" dirty="0">
                <a:latin typeface="Arial" panose="020B0604020202020204" pitchFamily="34" charset="0"/>
                <a:cs typeface="Arial" panose="020B0604020202020204" pitchFamily="34" charset="0"/>
              </a:rPr>
              <a:t>Morfologické adaptace</a:t>
            </a:r>
          </a:p>
          <a:p>
            <a:pPr marL="514350" indent="-514350">
              <a:buFont typeface="+mj-lt"/>
              <a:buAutoNum type="arabicPeriod"/>
            </a:pPr>
            <a:r>
              <a:rPr lang="cs-CZ" dirty="0" err="1">
                <a:latin typeface="Arial" panose="020B0604020202020204" pitchFamily="34" charset="0"/>
                <a:cs typeface="Arial" panose="020B0604020202020204" pitchFamily="34" charset="0"/>
              </a:rPr>
              <a:t>termoizolace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 – podkožní tuk, kožní deriváty (</a:t>
            </a:r>
            <a:r>
              <a:rPr lang="cs-CZ" dirty="0" err="1">
                <a:latin typeface="Arial" panose="020B0604020202020204" pitchFamily="34" charset="0"/>
                <a:cs typeface="Arial" panose="020B0604020202020204" pitchFamily="34" charset="0"/>
              </a:rPr>
              <a:t>piloerekce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Bergmannovo pravidlo</a:t>
            </a:r>
          </a:p>
          <a:p>
            <a:pPr lvl="1"/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větší velikost těla v chladnějších oblastech</a:t>
            </a:r>
          </a:p>
          <a:p>
            <a:pPr marL="514350" indent="-514350">
              <a:buFont typeface="+mj-lt"/>
              <a:buAutoNum type="arabicPeriod"/>
            </a:pP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Allenovo pravidlo</a:t>
            </a:r>
          </a:p>
          <a:p>
            <a:pPr lvl="1"/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zmenšení výběžků těle v chladnějších oblastech</a:t>
            </a:r>
          </a:p>
        </p:txBody>
      </p:sp>
      <p:sp>
        <p:nvSpPr>
          <p:cNvPr id="25" name="Arc 24">
            <a:extLst>
              <a:ext uri="{FF2B5EF4-FFF2-40B4-BE49-F238E27FC236}">
                <a16:creationId xmlns:a16="http://schemas.microsoft.com/office/drawing/2014/main" id="{533DF362-939D-4EEE-8DC4-6B54607E56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95198">
            <a:off x="1539683" y="162676"/>
            <a:ext cx="4083433" cy="4083433"/>
          </a:xfrm>
          <a:prstGeom prst="arc">
            <a:avLst>
              <a:gd name="adj1" fmla="val 17445962"/>
              <a:gd name="adj2" fmla="val 0"/>
            </a:avLst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75223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2EB492CD-616E-47F8-933B-5E2D952A05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4" name="Arc 13">
            <a:extLst>
              <a:ext uri="{FF2B5EF4-FFF2-40B4-BE49-F238E27FC236}">
                <a16:creationId xmlns:a16="http://schemas.microsoft.com/office/drawing/2014/main" id="{59383CF9-23B5-4335-9B21-1791C4CF1C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3967198" flipH="1">
            <a:off x="8631348" y="490493"/>
            <a:ext cx="2987899" cy="2987899"/>
          </a:xfrm>
          <a:prstGeom prst="arc">
            <a:avLst>
              <a:gd name="adj1" fmla="val 14441841"/>
              <a:gd name="adj2" fmla="val 0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0007FE00-9498-4706-B255-6437B0252C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5486400"/>
            <a:ext cx="2672863" cy="1371600"/>
          </a:xfrm>
          <a:custGeom>
            <a:avLst/>
            <a:gdLst>
              <a:gd name="connsiteX0" fmla="*/ 1721734 w 2672863"/>
              <a:gd name="connsiteY0" fmla="*/ 0 h 1371600"/>
              <a:gd name="connsiteX1" fmla="*/ 2564444 w 2672863"/>
              <a:gd name="connsiteY1" fmla="*/ 213382 h 1371600"/>
              <a:gd name="connsiteX2" fmla="*/ 2672863 w 2672863"/>
              <a:gd name="connsiteY2" fmla="*/ 279248 h 1371600"/>
              <a:gd name="connsiteX3" fmla="*/ 2672863 w 2672863"/>
              <a:gd name="connsiteY3" fmla="*/ 1371600 h 1371600"/>
              <a:gd name="connsiteX4" fmla="*/ 0 w 2672863"/>
              <a:gd name="connsiteY4" fmla="*/ 1371600 h 1371600"/>
              <a:gd name="connsiteX5" fmla="*/ 33268 w 2672863"/>
              <a:gd name="connsiteY5" fmla="*/ 1242216 h 1371600"/>
              <a:gd name="connsiteX6" fmla="*/ 1721734 w 2672863"/>
              <a:gd name="connsiteY6" fmla="*/ 0 h 137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672863" h="1371600">
                <a:moveTo>
                  <a:pt x="1721734" y="0"/>
                </a:moveTo>
                <a:cubicBezTo>
                  <a:pt x="2026863" y="0"/>
                  <a:pt x="2313937" y="77299"/>
                  <a:pt x="2564444" y="213382"/>
                </a:cubicBezTo>
                <a:lnTo>
                  <a:pt x="2672863" y="279248"/>
                </a:lnTo>
                <a:lnTo>
                  <a:pt x="2672863" y="1371600"/>
                </a:lnTo>
                <a:lnTo>
                  <a:pt x="0" y="1371600"/>
                </a:lnTo>
                <a:lnTo>
                  <a:pt x="33268" y="1242216"/>
                </a:lnTo>
                <a:cubicBezTo>
                  <a:pt x="257110" y="522539"/>
                  <a:pt x="928399" y="0"/>
                  <a:pt x="172173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7" name="Obrázek 6" descr="Obsah obrázku pták, tučňák, vodní pták, venku&#10;&#10;Popis byl vytvořen automaticky">
            <a:extLst>
              <a:ext uri="{FF2B5EF4-FFF2-40B4-BE49-F238E27FC236}">
                <a16:creationId xmlns:a16="http://schemas.microsoft.com/office/drawing/2014/main" id="{62668C3F-A54E-3A05-D7DC-23839B9025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728" y="1611518"/>
            <a:ext cx="5119995" cy="3417596"/>
          </a:xfrm>
          <a:custGeom>
            <a:avLst/>
            <a:gdLst/>
            <a:ahLst/>
            <a:cxnLst/>
            <a:rect l="l" t="t" r="r" b="b"/>
            <a:pathLst>
              <a:path w="4777381" h="5643794">
                <a:moveTo>
                  <a:pt x="143704" y="0"/>
                </a:moveTo>
                <a:lnTo>
                  <a:pt x="4633677" y="0"/>
                </a:lnTo>
                <a:cubicBezTo>
                  <a:pt x="4713043" y="0"/>
                  <a:pt x="4777381" y="64338"/>
                  <a:pt x="4777381" y="143704"/>
                </a:cubicBezTo>
                <a:lnTo>
                  <a:pt x="4777381" y="5500090"/>
                </a:lnTo>
                <a:cubicBezTo>
                  <a:pt x="4777381" y="5579456"/>
                  <a:pt x="4713043" y="5643794"/>
                  <a:pt x="4633677" y="5643794"/>
                </a:cubicBezTo>
                <a:lnTo>
                  <a:pt x="143704" y="5643794"/>
                </a:lnTo>
                <a:cubicBezTo>
                  <a:pt x="64338" y="5643794"/>
                  <a:pt x="0" y="5579456"/>
                  <a:pt x="0" y="5500090"/>
                </a:cubicBezTo>
                <a:lnTo>
                  <a:pt x="0" y="143704"/>
                </a:lnTo>
                <a:cubicBezTo>
                  <a:pt x="0" y="64338"/>
                  <a:pt x="64338" y="0"/>
                  <a:pt x="143704" y="0"/>
                </a:cubicBezTo>
                <a:close/>
              </a:path>
            </a:pathLst>
          </a:custGeom>
        </p:spPr>
      </p:pic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BE4C66E2-DD9F-1879-AB71-D41AC2994A5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894962" y="1222218"/>
            <a:ext cx="5458838" cy="4954745"/>
          </a:xfrm>
        </p:spPr>
        <p:txBody>
          <a:bodyPr vert="horz" lIns="91440" tIns="45720" rIns="91440" bIns="45720" rtlCol="0">
            <a:noAutofit/>
          </a:bodyPr>
          <a:lstStyle/>
          <a:p>
            <a:pPr marL="0" indent="0">
              <a:buNone/>
            </a:pPr>
            <a:r>
              <a:rPr lang="en-US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Fyziologické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adaptace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periferní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vazokonstrikce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hypotermie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hibernace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termogeneze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netřesová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svalová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práce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zvýšení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přijmu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potravy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třesová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/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Etologické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adaptace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skrýše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schoulení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shlukování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33373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2EB492CD-616E-47F8-933B-5E2D952A05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5" name="Arc 14">
            <a:extLst>
              <a:ext uri="{FF2B5EF4-FFF2-40B4-BE49-F238E27FC236}">
                <a16:creationId xmlns:a16="http://schemas.microsoft.com/office/drawing/2014/main" id="{59383CF9-23B5-4335-9B21-1791C4CF1C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3967198" flipH="1">
            <a:off x="8631348" y="490493"/>
            <a:ext cx="2987899" cy="2987899"/>
          </a:xfrm>
          <a:prstGeom prst="arc">
            <a:avLst>
              <a:gd name="adj1" fmla="val 14441841"/>
              <a:gd name="adj2" fmla="val 0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Nadpis 4">
            <a:extLst>
              <a:ext uri="{FF2B5EF4-FFF2-40B4-BE49-F238E27FC236}">
                <a16:creationId xmlns:a16="http://schemas.microsoft.com/office/drawing/2014/main" id="{D746CD2B-7B30-A2CA-B2CB-E8C81B84B4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94962" y="479493"/>
            <a:ext cx="5458838" cy="1325563"/>
          </a:xfrm>
        </p:spPr>
        <p:txBody>
          <a:bodyPr>
            <a:normAutofit/>
          </a:bodyPr>
          <a:lstStyle/>
          <a:p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Adaptace na vysoké teploty u živočichů</a:t>
            </a: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0007FE00-9498-4706-B255-6437B0252C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5486400"/>
            <a:ext cx="2672863" cy="1371600"/>
          </a:xfrm>
          <a:custGeom>
            <a:avLst/>
            <a:gdLst>
              <a:gd name="connsiteX0" fmla="*/ 1721734 w 2672863"/>
              <a:gd name="connsiteY0" fmla="*/ 0 h 1371600"/>
              <a:gd name="connsiteX1" fmla="*/ 2564444 w 2672863"/>
              <a:gd name="connsiteY1" fmla="*/ 213382 h 1371600"/>
              <a:gd name="connsiteX2" fmla="*/ 2672863 w 2672863"/>
              <a:gd name="connsiteY2" fmla="*/ 279248 h 1371600"/>
              <a:gd name="connsiteX3" fmla="*/ 2672863 w 2672863"/>
              <a:gd name="connsiteY3" fmla="*/ 1371600 h 1371600"/>
              <a:gd name="connsiteX4" fmla="*/ 0 w 2672863"/>
              <a:gd name="connsiteY4" fmla="*/ 1371600 h 1371600"/>
              <a:gd name="connsiteX5" fmla="*/ 33268 w 2672863"/>
              <a:gd name="connsiteY5" fmla="*/ 1242216 h 1371600"/>
              <a:gd name="connsiteX6" fmla="*/ 1721734 w 2672863"/>
              <a:gd name="connsiteY6" fmla="*/ 0 h 137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672863" h="1371600">
                <a:moveTo>
                  <a:pt x="1721734" y="0"/>
                </a:moveTo>
                <a:cubicBezTo>
                  <a:pt x="2026863" y="0"/>
                  <a:pt x="2313937" y="77299"/>
                  <a:pt x="2564444" y="213382"/>
                </a:cubicBezTo>
                <a:lnTo>
                  <a:pt x="2672863" y="279248"/>
                </a:lnTo>
                <a:lnTo>
                  <a:pt x="2672863" y="1371600"/>
                </a:lnTo>
                <a:lnTo>
                  <a:pt x="0" y="1371600"/>
                </a:lnTo>
                <a:lnTo>
                  <a:pt x="33268" y="1242216"/>
                </a:lnTo>
                <a:cubicBezTo>
                  <a:pt x="257110" y="522539"/>
                  <a:pt x="928399" y="0"/>
                  <a:pt x="172173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8" name="Obrázek 7" descr="Obsah obrázku savec, území, liška, venku&#10;&#10;Popis byl vytvořen automaticky">
            <a:extLst>
              <a:ext uri="{FF2B5EF4-FFF2-40B4-BE49-F238E27FC236}">
                <a16:creationId xmlns:a16="http://schemas.microsoft.com/office/drawing/2014/main" id="{70249A34-CEC1-EED7-F42A-C73E45149B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182" y="1552610"/>
            <a:ext cx="4777381" cy="3583035"/>
          </a:xfrm>
          <a:custGeom>
            <a:avLst/>
            <a:gdLst/>
            <a:ahLst/>
            <a:cxnLst/>
            <a:rect l="l" t="t" r="r" b="b"/>
            <a:pathLst>
              <a:path w="4777381" h="5643794">
                <a:moveTo>
                  <a:pt x="143704" y="0"/>
                </a:moveTo>
                <a:lnTo>
                  <a:pt x="4633677" y="0"/>
                </a:lnTo>
                <a:cubicBezTo>
                  <a:pt x="4713043" y="0"/>
                  <a:pt x="4777381" y="64338"/>
                  <a:pt x="4777381" y="143704"/>
                </a:cubicBezTo>
                <a:lnTo>
                  <a:pt x="4777381" y="5500090"/>
                </a:lnTo>
                <a:cubicBezTo>
                  <a:pt x="4777381" y="5579456"/>
                  <a:pt x="4713043" y="5643794"/>
                  <a:pt x="4633677" y="5643794"/>
                </a:cubicBezTo>
                <a:lnTo>
                  <a:pt x="143704" y="5643794"/>
                </a:lnTo>
                <a:cubicBezTo>
                  <a:pt x="64338" y="5643794"/>
                  <a:pt x="0" y="5579456"/>
                  <a:pt x="0" y="5500090"/>
                </a:cubicBezTo>
                <a:lnTo>
                  <a:pt x="0" y="143704"/>
                </a:lnTo>
                <a:cubicBezTo>
                  <a:pt x="0" y="64338"/>
                  <a:pt x="64338" y="0"/>
                  <a:pt x="143704" y="0"/>
                </a:cubicBezTo>
                <a:close/>
              </a:path>
            </a:pathLst>
          </a:custGeom>
        </p:spPr>
      </p:pic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1D60F5FF-2F89-09B1-C989-DD7BF3F87B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94962" y="1984443"/>
            <a:ext cx="5458838" cy="41925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200" b="1" dirty="0">
                <a:latin typeface="Arial" panose="020B0604020202020204" pitchFamily="34" charset="0"/>
                <a:cs typeface="Arial" panose="020B0604020202020204" pitchFamily="34" charset="0"/>
              </a:rPr>
              <a:t>Morfologické a.</a:t>
            </a:r>
          </a:p>
          <a:p>
            <a:r>
              <a:rPr lang="cs-CZ" sz="2200" dirty="0" err="1">
                <a:latin typeface="Arial" panose="020B0604020202020204" pitchFamily="34" charset="0"/>
                <a:cs typeface="Arial" panose="020B0604020202020204" pitchFamily="34" charset="0"/>
              </a:rPr>
              <a:t>termoizolace</a:t>
            </a:r>
            <a:r>
              <a:rPr lang="cs-CZ" sz="2200" dirty="0">
                <a:latin typeface="Arial" panose="020B0604020202020204" pitchFamily="34" charset="0"/>
                <a:cs typeface="Arial" panose="020B0604020202020204" pitchFamily="34" charset="0"/>
              </a:rPr>
              <a:t> – světlejší zbarvení, tělní pokryv</a:t>
            </a:r>
          </a:p>
          <a:p>
            <a:pPr marL="0" indent="0">
              <a:buNone/>
            </a:pPr>
            <a:r>
              <a:rPr lang="cs-CZ" sz="2200" b="1" dirty="0">
                <a:latin typeface="Arial" panose="020B0604020202020204" pitchFamily="34" charset="0"/>
                <a:cs typeface="Arial" panose="020B0604020202020204" pitchFamily="34" charset="0"/>
              </a:rPr>
              <a:t>Fyziologické a.</a:t>
            </a:r>
          </a:p>
          <a:p>
            <a:r>
              <a:rPr lang="cs-CZ" sz="2200" dirty="0">
                <a:latin typeface="Arial" panose="020B0604020202020204" pitchFamily="34" charset="0"/>
                <a:cs typeface="Arial" panose="020B0604020202020204" pitchFamily="34" charset="0"/>
              </a:rPr>
              <a:t>estivace – letní spánek</a:t>
            </a:r>
          </a:p>
          <a:p>
            <a:r>
              <a:rPr lang="cs-CZ" sz="2200" dirty="0">
                <a:latin typeface="Arial" panose="020B0604020202020204" pitchFamily="34" charset="0"/>
                <a:cs typeface="Arial" panose="020B0604020202020204" pitchFamily="34" charset="0"/>
              </a:rPr>
              <a:t>suché výkaly</a:t>
            </a:r>
          </a:p>
          <a:p>
            <a:r>
              <a:rPr lang="cs-CZ" sz="2200" dirty="0">
                <a:latin typeface="Arial" panose="020B0604020202020204" pitchFamily="34" charset="0"/>
                <a:cs typeface="Arial" panose="020B0604020202020204" pitchFamily="34" charset="0"/>
              </a:rPr>
              <a:t>snížení metabolismu</a:t>
            </a:r>
          </a:p>
          <a:p>
            <a:pPr marL="0" indent="0">
              <a:buNone/>
            </a:pPr>
            <a:r>
              <a:rPr lang="cs-CZ" sz="2200" b="1" dirty="0">
                <a:latin typeface="Arial" panose="020B0604020202020204" pitchFamily="34" charset="0"/>
                <a:cs typeface="Arial" panose="020B0604020202020204" pitchFamily="34" charset="0"/>
              </a:rPr>
              <a:t>Etologické a.</a:t>
            </a:r>
            <a:endParaRPr lang="cs-CZ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2200" dirty="0">
                <a:latin typeface="Arial" panose="020B0604020202020204" pitchFamily="34" charset="0"/>
                <a:cs typeface="Arial" panose="020B0604020202020204" pitchFamily="34" charset="0"/>
              </a:rPr>
              <a:t>vertikální migrace</a:t>
            </a:r>
          </a:p>
          <a:p>
            <a:r>
              <a:rPr lang="cs-CZ" sz="2200" dirty="0">
                <a:latin typeface="Arial" panose="020B0604020202020204" pitchFamily="34" charset="0"/>
                <a:cs typeface="Arial" panose="020B0604020202020204" pitchFamily="34" charset="0"/>
              </a:rPr>
              <a:t>změna doby aktivity</a:t>
            </a:r>
          </a:p>
          <a:p>
            <a:endParaRPr lang="cs-CZ" sz="2200" dirty="0"/>
          </a:p>
        </p:txBody>
      </p:sp>
    </p:spTree>
    <p:extLst>
      <p:ext uri="{BB962C8B-B14F-4D97-AF65-F5344CB8AC3E}">
        <p14:creationId xmlns:p14="http://schemas.microsoft.com/office/powerpoint/2010/main" val="37934837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460B0EFB-53ED-4F35-B05D-F658EA021C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7" name="Obrázek 6" descr="Obsah obrázku rostlina, kaktus, venku, obloha&#10;&#10;Popis byl vytvořen automaticky">
            <a:extLst>
              <a:ext uri="{FF2B5EF4-FFF2-40B4-BE49-F238E27FC236}">
                <a16:creationId xmlns:a16="http://schemas.microsoft.com/office/drawing/2014/main" id="{F409B90F-3D14-1AEA-AE4B-0023160F61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91" r="1" b="2534"/>
          <a:stretch/>
        </p:blipFill>
        <p:spPr>
          <a:xfrm>
            <a:off x="-7366" y="10"/>
            <a:ext cx="4855591" cy="6857990"/>
          </a:xfrm>
          <a:custGeom>
            <a:avLst/>
            <a:gdLst/>
            <a:ahLst/>
            <a:cxnLst/>
            <a:rect l="l" t="t" r="r" b="b"/>
            <a:pathLst>
              <a:path w="4636517" h="6858000">
                <a:moveTo>
                  <a:pt x="0" y="0"/>
                </a:moveTo>
                <a:lnTo>
                  <a:pt x="4636517" y="0"/>
                </a:lnTo>
                <a:lnTo>
                  <a:pt x="4636517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9" name="!!Arc">
            <a:extLst>
              <a:ext uri="{FF2B5EF4-FFF2-40B4-BE49-F238E27FC236}">
                <a16:creationId xmlns:a16="http://schemas.microsoft.com/office/drawing/2014/main" id="{835EF3DD-7D43-4A27-8967-A92FD8CC93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73531" y="407987"/>
            <a:ext cx="2987899" cy="2987899"/>
          </a:xfrm>
          <a:prstGeom prst="arc">
            <a:avLst>
              <a:gd name="adj1" fmla="val 16200000"/>
              <a:gd name="adj2" fmla="val 2563720"/>
            </a:avLst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FFC382B6-FD70-9432-69BE-5CB4EB92A4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84596" y="407987"/>
            <a:ext cx="5721484" cy="1325563"/>
          </a:xfrm>
        </p:spPr>
        <p:txBody>
          <a:bodyPr>
            <a:normAutofit/>
          </a:bodyPr>
          <a:lstStyle/>
          <a:p>
            <a:r>
              <a:rPr lang="cs-CZ" sz="3400" dirty="0">
                <a:latin typeface="Arial" panose="020B0604020202020204" pitchFamily="34" charset="0"/>
                <a:cs typeface="Arial" panose="020B0604020202020204" pitchFamily="34" charset="0"/>
              </a:rPr>
              <a:t>Adaptace rostlin na vysoké teploty / nedostatek vody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FFDEDA0-FFB5-140B-26CC-243570F72A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59370" y="1901936"/>
            <a:ext cx="5721484" cy="4351338"/>
          </a:xfrm>
        </p:spPr>
        <p:txBody>
          <a:bodyPr>
            <a:normAutofit/>
          </a:bodyPr>
          <a:lstStyle/>
          <a:p>
            <a:r>
              <a:rPr lang="cs-CZ" sz="2400" dirty="0">
                <a:latin typeface="Arial" panose="020B0604020202020204" pitchFamily="34" charset="0"/>
                <a:cs typeface="Arial" panose="020B0604020202020204" pitchFamily="34" charset="0"/>
              </a:rPr>
              <a:t>zdužnatění – stonek, listy, kořeny</a:t>
            </a:r>
          </a:p>
          <a:p>
            <a:r>
              <a:rPr lang="cs-CZ" sz="2400" dirty="0">
                <a:latin typeface="Arial" panose="020B0604020202020204" pitchFamily="34" charset="0"/>
                <a:cs typeface="Arial" panose="020B0604020202020204" pitchFamily="34" charset="0"/>
              </a:rPr>
              <a:t>redukce listů / </a:t>
            </a:r>
            <a:r>
              <a:rPr lang="cs-CZ" sz="2400" dirty="0" err="1">
                <a:latin typeface="Arial" panose="020B0604020202020204" pitchFamily="34" charset="0"/>
                <a:cs typeface="Arial" panose="020B0604020202020204" pitchFamily="34" charset="0"/>
              </a:rPr>
              <a:t>přeměnené</a:t>
            </a:r>
            <a:r>
              <a:rPr lang="cs-CZ" sz="2400" dirty="0">
                <a:latin typeface="Arial" panose="020B0604020202020204" pitchFamily="34" charset="0"/>
                <a:cs typeface="Arial" panose="020B0604020202020204" pitchFamily="34" charset="0"/>
              </a:rPr>
              <a:t> v trny</a:t>
            </a:r>
          </a:p>
          <a:p>
            <a:r>
              <a:rPr lang="cs-CZ" sz="2400" dirty="0">
                <a:latin typeface="Arial" panose="020B0604020202020204" pitchFamily="34" charset="0"/>
                <a:cs typeface="Arial" panose="020B0604020202020204" pitchFamily="34" charset="0"/>
              </a:rPr>
              <a:t>žebra</a:t>
            </a:r>
          </a:p>
          <a:p>
            <a:pPr lvl="1"/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seskupení areol</a:t>
            </a:r>
          </a:p>
          <a:p>
            <a:pPr lvl="1"/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stínění -&gt; omezení výparu</a:t>
            </a:r>
          </a:p>
          <a:p>
            <a:r>
              <a:rPr lang="cs-CZ" sz="2400" dirty="0">
                <a:latin typeface="Arial" panose="020B0604020202020204" pitchFamily="34" charset="0"/>
                <a:cs typeface="Arial" panose="020B0604020202020204" pitchFamily="34" charset="0"/>
              </a:rPr>
              <a:t>zavření průduchů (nedostatek vody)</a:t>
            </a:r>
          </a:p>
          <a:p>
            <a:r>
              <a:rPr lang="cs-CZ" sz="2400" dirty="0">
                <a:latin typeface="Arial" panose="020B0604020202020204" pitchFamily="34" charset="0"/>
                <a:cs typeface="Arial" panose="020B0604020202020204" pitchFamily="34" charset="0"/>
              </a:rPr>
              <a:t>zvýšená transpirace = chlazení</a:t>
            </a:r>
          </a:p>
          <a:p>
            <a:r>
              <a:rPr lang="cs-CZ" sz="2400" dirty="0">
                <a:latin typeface="Arial" panose="020B0604020202020204" pitchFamily="34" charset="0"/>
                <a:cs typeface="Arial" panose="020B0604020202020204" pitchFamily="34" charset="0"/>
              </a:rPr>
              <a:t>rolování listů</a:t>
            </a:r>
          </a:p>
          <a:p>
            <a:r>
              <a:rPr lang="cs-CZ" sz="2400" dirty="0">
                <a:latin typeface="Arial" panose="020B0604020202020204" pitchFamily="34" charset="0"/>
                <a:cs typeface="Arial" panose="020B0604020202020204" pitchFamily="34" charset="0"/>
              </a:rPr>
              <a:t>dormance</a:t>
            </a:r>
          </a:p>
          <a:p>
            <a:pPr marL="0" indent="0">
              <a:buNone/>
            </a:pPr>
            <a:endParaRPr lang="cs-CZ" sz="1700" dirty="0"/>
          </a:p>
          <a:p>
            <a:endParaRPr lang="cs-CZ" sz="1700" dirty="0"/>
          </a:p>
        </p:txBody>
      </p:sp>
    </p:spTree>
    <p:extLst>
      <p:ext uri="{BB962C8B-B14F-4D97-AF65-F5344CB8AC3E}">
        <p14:creationId xmlns:p14="http://schemas.microsoft.com/office/powerpoint/2010/main" val="19879696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54A6836E-C603-43CB-9DA7-89D8E3FA38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96007DD-F9BF-4F0F-B8C6-C514B28419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/>
          </a:p>
        </p:txBody>
      </p:sp>
      <p:sp>
        <p:nvSpPr>
          <p:cNvPr id="4" name="Nadpis 3">
            <a:extLst>
              <a:ext uri="{FF2B5EF4-FFF2-40B4-BE49-F238E27FC236}">
                <a16:creationId xmlns:a16="http://schemas.microsoft.com/office/drawing/2014/main" id="{288C33FC-20B6-2D5B-E0FE-09DD288A6C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53925" y="1321056"/>
            <a:ext cx="10684151" cy="1991979"/>
          </a:xfrm>
        </p:spPr>
        <p:txBody>
          <a:bodyPr anchor="b">
            <a:normAutofit/>
          </a:bodyPr>
          <a:lstStyle/>
          <a:p>
            <a:r>
              <a:rPr lang="cs-CZ" sz="52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Děkuji za pozornost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8A0FAFCA-5C96-453B-83B7-A9AEF7F189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867135" y="0"/>
            <a:ext cx="4324865" cy="2641149"/>
            <a:chOff x="6867015" y="-1"/>
            <a:chExt cx="5324985" cy="3251912"/>
          </a:xfrm>
          <a:solidFill>
            <a:schemeClr val="accent5">
              <a:alpha val="10000"/>
            </a:schemeClr>
          </a:solidFill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4A0F84AE-A24D-4353-B1BA-BD80DAA385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867015" y="-1"/>
              <a:ext cx="5324985" cy="3251912"/>
            </a:xfrm>
            <a:custGeom>
              <a:avLst/>
              <a:gdLst>
                <a:gd name="connsiteX0" fmla="*/ 0 w 5324985"/>
                <a:gd name="connsiteY0" fmla="*/ 0 h 3251912"/>
                <a:gd name="connsiteX1" fmla="*/ 36826 w 5324985"/>
                <a:gd name="connsiteY1" fmla="*/ 0 h 3251912"/>
                <a:gd name="connsiteX2" fmla="*/ 45003 w 5324985"/>
                <a:gd name="connsiteY2" fmla="*/ 152909 h 3251912"/>
                <a:gd name="connsiteX3" fmla="*/ 68956 w 5324985"/>
                <a:gd name="connsiteY3" fmla="*/ 308600 h 3251912"/>
                <a:gd name="connsiteX4" fmla="*/ 167774 w 5324985"/>
                <a:gd name="connsiteY4" fmla="*/ 607968 h 3251912"/>
                <a:gd name="connsiteX5" fmla="*/ 201857 w 5324985"/>
                <a:gd name="connsiteY5" fmla="*/ 679539 h 3251912"/>
                <a:gd name="connsiteX6" fmla="*/ 239741 w 5324985"/>
                <a:gd name="connsiteY6" fmla="*/ 749488 h 3251912"/>
                <a:gd name="connsiteX7" fmla="*/ 323724 w 5324985"/>
                <a:gd name="connsiteY7" fmla="*/ 885101 h 3251912"/>
                <a:gd name="connsiteX8" fmla="*/ 416412 w 5324985"/>
                <a:gd name="connsiteY8" fmla="*/ 1016081 h 3251912"/>
                <a:gd name="connsiteX9" fmla="*/ 515719 w 5324985"/>
                <a:gd name="connsiteY9" fmla="*/ 1143356 h 3251912"/>
                <a:gd name="connsiteX10" fmla="*/ 722427 w 5324985"/>
                <a:gd name="connsiteY10" fmla="*/ 1395127 h 3251912"/>
                <a:gd name="connsiteX11" fmla="*/ 825780 w 5324985"/>
                <a:gd name="connsiteY11" fmla="*/ 1522749 h 3251912"/>
                <a:gd name="connsiteX12" fmla="*/ 926314 w 5324985"/>
                <a:gd name="connsiteY12" fmla="*/ 1651992 h 3251912"/>
                <a:gd name="connsiteX13" fmla="*/ 1026848 w 5324985"/>
                <a:gd name="connsiteY13" fmla="*/ 1776836 h 3251912"/>
                <a:gd name="connsiteX14" fmla="*/ 1131918 w 5324985"/>
                <a:gd name="connsiteY14" fmla="*/ 1897393 h 3251912"/>
                <a:gd name="connsiteX15" fmla="*/ 1354688 w 5324985"/>
                <a:gd name="connsiteY15" fmla="*/ 2124728 h 3251912"/>
                <a:gd name="connsiteX16" fmla="*/ 1855027 w 5324985"/>
                <a:gd name="connsiteY16" fmla="*/ 2504236 h 3251912"/>
                <a:gd name="connsiteX17" fmla="*/ 2131618 w 5324985"/>
                <a:gd name="connsiteY17" fmla="*/ 2646913 h 3251912"/>
                <a:gd name="connsiteX18" fmla="*/ 2423534 w 5324985"/>
                <a:gd name="connsiteY18" fmla="*/ 2754732 h 3251912"/>
                <a:gd name="connsiteX19" fmla="*/ 2727588 w 5324985"/>
                <a:gd name="connsiteY19" fmla="*/ 2829197 h 3251912"/>
                <a:gd name="connsiteX20" fmla="*/ 3041083 w 5324985"/>
                <a:gd name="connsiteY20" fmla="*/ 2870890 h 3251912"/>
                <a:gd name="connsiteX21" fmla="*/ 3360340 w 5324985"/>
                <a:gd name="connsiteY21" fmla="*/ 2883976 h 3251912"/>
                <a:gd name="connsiteX22" fmla="*/ 3439663 w 5324985"/>
                <a:gd name="connsiteY22" fmla="*/ 2883396 h 3251912"/>
                <a:gd name="connsiteX23" fmla="*/ 3478529 w 5324985"/>
                <a:gd name="connsiteY23" fmla="*/ 2882471 h 3251912"/>
                <a:gd name="connsiteX24" fmla="*/ 3517271 w 5324985"/>
                <a:gd name="connsiteY24" fmla="*/ 2880616 h 3251912"/>
                <a:gd name="connsiteX25" fmla="*/ 3671260 w 5324985"/>
                <a:gd name="connsiteY25" fmla="*/ 2867878 h 3251912"/>
                <a:gd name="connsiteX26" fmla="*/ 4265268 w 5324985"/>
                <a:gd name="connsiteY26" fmla="*/ 2716283 h 3251912"/>
                <a:gd name="connsiteX27" fmla="*/ 4546395 w 5324985"/>
                <a:gd name="connsiteY27" fmla="*/ 2584724 h 3251912"/>
                <a:gd name="connsiteX28" fmla="*/ 4817837 w 5324985"/>
                <a:gd name="connsiteY28" fmla="*/ 2424674 h 3251912"/>
                <a:gd name="connsiteX29" fmla="*/ 5081677 w 5324985"/>
                <a:gd name="connsiteY29" fmla="*/ 2243548 h 3251912"/>
                <a:gd name="connsiteX30" fmla="*/ 5211881 w 5324985"/>
                <a:gd name="connsiteY30" fmla="*/ 2147658 h 3251912"/>
                <a:gd name="connsiteX31" fmla="*/ 5324985 w 5324985"/>
                <a:gd name="connsiteY31" fmla="*/ 2062128 h 3251912"/>
                <a:gd name="connsiteX32" fmla="*/ 5324985 w 5324985"/>
                <a:gd name="connsiteY32" fmla="*/ 2514993 h 3251912"/>
                <a:gd name="connsiteX33" fmla="*/ 5314867 w 5324985"/>
                <a:gd name="connsiteY33" fmla="*/ 2522881 h 3251912"/>
                <a:gd name="connsiteX34" fmla="*/ 5038276 w 5324985"/>
                <a:gd name="connsiteY34" fmla="*/ 2722421 h 3251912"/>
                <a:gd name="connsiteX35" fmla="*/ 4741701 w 5324985"/>
                <a:gd name="connsiteY35" fmla="*/ 2904937 h 3251912"/>
                <a:gd name="connsiteX36" fmla="*/ 4420728 w 5324985"/>
                <a:gd name="connsiteY36" fmla="*/ 3058848 h 3251912"/>
                <a:gd name="connsiteX37" fmla="*/ 3717481 w 5324985"/>
                <a:gd name="connsiteY37" fmla="*/ 3237079 h 3251912"/>
                <a:gd name="connsiteX38" fmla="*/ 3535661 w 5324985"/>
                <a:gd name="connsiteY38" fmla="*/ 3249934 h 3251912"/>
                <a:gd name="connsiteX39" fmla="*/ 3490175 w 5324985"/>
                <a:gd name="connsiteY39" fmla="*/ 3251555 h 3251912"/>
                <a:gd name="connsiteX40" fmla="*/ 3444813 w 5324985"/>
                <a:gd name="connsiteY40" fmla="*/ 3251787 h 3251912"/>
                <a:gd name="connsiteX41" fmla="*/ 3355681 w 5324985"/>
                <a:gd name="connsiteY41" fmla="*/ 3250745 h 3251912"/>
                <a:gd name="connsiteX42" fmla="*/ 3179011 w 5324985"/>
                <a:gd name="connsiteY42" fmla="*/ 3243795 h 3251912"/>
                <a:gd name="connsiteX43" fmla="*/ 3002217 w 5324985"/>
                <a:gd name="connsiteY43" fmla="*/ 3227814 h 3251912"/>
                <a:gd name="connsiteX44" fmla="*/ 2650103 w 5324985"/>
                <a:gd name="connsiteY44" fmla="*/ 3170836 h 3251912"/>
                <a:gd name="connsiteX45" fmla="*/ 2305836 w 5324985"/>
                <a:gd name="connsiteY45" fmla="*/ 3072514 h 3251912"/>
                <a:gd name="connsiteX46" fmla="*/ 1978611 w 5324985"/>
                <a:gd name="connsiteY46" fmla="*/ 2929952 h 3251912"/>
                <a:gd name="connsiteX47" fmla="*/ 1678235 w 5324985"/>
                <a:gd name="connsiteY47" fmla="*/ 2744424 h 3251912"/>
                <a:gd name="connsiteX48" fmla="*/ 1175688 w 5324985"/>
                <a:gd name="connsiteY48" fmla="*/ 2277018 h 3251912"/>
                <a:gd name="connsiteX49" fmla="*/ 971310 w 5324985"/>
                <a:gd name="connsiteY49" fmla="*/ 2012044 h 3251912"/>
                <a:gd name="connsiteX50" fmla="*/ 790717 w 5324985"/>
                <a:gd name="connsiteY50" fmla="*/ 1735723 h 3251912"/>
                <a:gd name="connsiteX51" fmla="*/ 706488 w 5324985"/>
                <a:gd name="connsiteY51" fmla="*/ 1598604 h 3251912"/>
                <a:gd name="connsiteX52" fmla="*/ 618951 w 5324985"/>
                <a:gd name="connsiteY52" fmla="*/ 1463802 h 3251912"/>
                <a:gd name="connsiteX53" fmla="*/ 436273 w 5324985"/>
                <a:gd name="connsiteY53" fmla="*/ 1195355 h 3251912"/>
                <a:gd name="connsiteX54" fmla="*/ 346896 w 5324985"/>
                <a:gd name="connsiteY54" fmla="*/ 1058816 h 3251912"/>
                <a:gd name="connsiteX55" fmla="*/ 261809 w 5324985"/>
                <a:gd name="connsiteY55" fmla="*/ 919264 h 3251912"/>
                <a:gd name="connsiteX56" fmla="*/ 118487 w 5324985"/>
                <a:gd name="connsiteY56" fmla="*/ 626498 h 3251912"/>
                <a:gd name="connsiteX57" fmla="*/ 28130 w 5324985"/>
                <a:gd name="connsiteY57" fmla="*/ 315781 h 3251912"/>
                <a:gd name="connsiteX58" fmla="*/ 6751 w 5324985"/>
                <a:gd name="connsiteY58" fmla="*/ 156195 h 325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5324985" h="3251912">
                  <a:moveTo>
                    <a:pt x="0" y="0"/>
                  </a:moveTo>
                  <a:lnTo>
                    <a:pt x="36826" y="0"/>
                  </a:lnTo>
                  <a:lnTo>
                    <a:pt x="45003" y="152909"/>
                  </a:lnTo>
                  <a:cubicBezTo>
                    <a:pt x="50351" y="205154"/>
                    <a:pt x="58290" y="257123"/>
                    <a:pt x="68956" y="308600"/>
                  </a:cubicBezTo>
                  <a:cubicBezTo>
                    <a:pt x="91393" y="411324"/>
                    <a:pt x="123882" y="511847"/>
                    <a:pt x="167774" y="607968"/>
                  </a:cubicBezTo>
                  <a:cubicBezTo>
                    <a:pt x="178195" y="632173"/>
                    <a:pt x="190333" y="655798"/>
                    <a:pt x="201857" y="679539"/>
                  </a:cubicBezTo>
                  <a:cubicBezTo>
                    <a:pt x="214363" y="702933"/>
                    <a:pt x="226255" y="726557"/>
                    <a:pt x="239741" y="749488"/>
                  </a:cubicBezTo>
                  <a:cubicBezTo>
                    <a:pt x="265488" y="795812"/>
                    <a:pt x="294176" y="840746"/>
                    <a:pt x="323724" y="885101"/>
                  </a:cubicBezTo>
                  <a:cubicBezTo>
                    <a:pt x="353149" y="929572"/>
                    <a:pt x="384657" y="972885"/>
                    <a:pt x="416412" y="1016081"/>
                  </a:cubicBezTo>
                  <a:cubicBezTo>
                    <a:pt x="448655" y="1058931"/>
                    <a:pt x="482127" y="1101202"/>
                    <a:pt x="515719" y="1143356"/>
                  </a:cubicBezTo>
                  <a:cubicBezTo>
                    <a:pt x="583027" y="1227782"/>
                    <a:pt x="653402" y="1310470"/>
                    <a:pt x="722427" y="1395127"/>
                  </a:cubicBezTo>
                  <a:cubicBezTo>
                    <a:pt x="757123" y="1437282"/>
                    <a:pt x="791697" y="1479783"/>
                    <a:pt x="825780" y="1522749"/>
                  </a:cubicBezTo>
                  <a:cubicBezTo>
                    <a:pt x="859742" y="1565367"/>
                    <a:pt x="893457" y="1610649"/>
                    <a:pt x="926314" y="1651992"/>
                  </a:cubicBezTo>
                  <a:cubicBezTo>
                    <a:pt x="958927" y="1694379"/>
                    <a:pt x="993132" y="1735492"/>
                    <a:pt x="1026848" y="1776836"/>
                  </a:cubicBezTo>
                  <a:cubicBezTo>
                    <a:pt x="1061545" y="1817485"/>
                    <a:pt x="1095996" y="1858133"/>
                    <a:pt x="1131918" y="1897393"/>
                  </a:cubicBezTo>
                  <a:cubicBezTo>
                    <a:pt x="1203273" y="1976376"/>
                    <a:pt x="1277447" y="2052463"/>
                    <a:pt x="1354688" y="2124728"/>
                  </a:cubicBezTo>
                  <a:cubicBezTo>
                    <a:pt x="1509411" y="2268911"/>
                    <a:pt x="1676396" y="2397575"/>
                    <a:pt x="1855027" y="2504236"/>
                  </a:cubicBezTo>
                  <a:cubicBezTo>
                    <a:pt x="1944528" y="2557277"/>
                    <a:pt x="2036357" y="2605917"/>
                    <a:pt x="2131618" y="2646913"/>
                  </a:cubicBezTo>
                  <a:cubicBezTo>
                    <a:pt x="2226267" y="2689068"/>
                    <a:pt x="2323981" y="2724622"/>
                    <a:pt x="2423534" y="2754732"/>
                  </a:cubicBezTo>
                  <a:cubicBezTo>
                    <a:pt x="2523087" y="2784958"/>
                    <a:pt x="2624602" y="2809394"/>
                    <a:pt x="2727588" y="2829197"/>
                  </a:cubicBezTo>
                  <a:cubicBezTo>
                    <a:pt x="2830698" y="2848653"/>
                    <a:pt x="2935522" y="2861971"/>
                    <a:pt x="3041083" y="2870890"/>
                  </a:cubicBezTo>
                  <a:cubicBezTo>
                    <a:pt x="3146644" y="2879922"/>
                    <a:pt x="3253307" y="2883860"/>
                    <a:pt x="3360340" y="2883976"/>
                  </a:cubicBezTo>
                  <a:cubicBezTo>
                    <a:pt x="3387067" y="2883976"/>
                    <a:pt x="3414162" y="2884439"/>
                    <a:pt x="3439663" y="2883396"/>
                  </a:cubicBezTo>
                  <a:lnTo>
                    <a:pt x="3478529" y="2882471"/>
                  </a:lnTo>
                  <a:lnTo>
                    <a:pt x="3517271" y="2880616"/>
                  </a:lnTo>
                  <a:cubicBezTo>
                    <a:pt x="3568887" y="2878417"/>
                    <a:pt x="3620257" y="2873552"/>
                    <a:pt x="3671260" y="2867878"/>
                  </a:cubicBezTo>
                  <a:cubicBezTo>
                    <a:pt x="3875515" y="2844253"/>
                    <a:pt x="4074253" y="2792486"/>
                    <a:pt x="4265268" y="2716283"/>
                  </a:cubicBezTo>
                  <a:cubicBezTo>
                    <a:pt x="4361020" y="2678529"/>
                    <a:pt x="4454444" y="2633710"/>
                    <a:pt x="4546395" y="2584724"/>
                  </a:cubicBezTo>
                  <a:cubicBezTo>
                    <a:pt x="4638470" y="2535967"/>
                    <a:pt x="4728827" y="2481885"/>
                    <a:pt x="4817837" y="2424674"/>
                  </a:cubicBezTo>
                  <a:cubicBezTo>
                    <a:pt x="4906846" y="2367348"/>
                    <a:pt x="4994385" y="2306317"/>
                    <a:pt x="5081677" y="2243548"/>
                  </a:cubicBezTo>
                  <a:cubicBezTo>
                    <a:pt x="5125201" y="2212164"/>
                    <a:pt x="5168603" y="2179969"/>
                    <a:pt x="5211881" y="2147658"/>
                  </a:cubicBezTo>
                  <a:lnTo>
                    <a:pt x="5324985" y="2062128"/>
                  </a:lnTo>
                  <a:lnTo>
                    <a:pt x="5324985" y="2514993"/>
                  </a:lnTo>
                  <a:lnTo>
                    <a:pt x="5314867" y="2522881"/>
                  </a:lnTo>
                  <a:cubicBezTo>
                    <a:pt x="5225490" y="2591325"/>
                    <a:pt x="5133783" y="2658379"/>
                    <a:pt x="5038276" y="2722421"/>
                  </a:cubicBezTo>
                  <a:cubicBezTo>
                    <a:pt x="4942892" y="2786348"/>
                    <a:pt x="4844810" y="2848422"/>
                    <a:pt x="4741701" y="2904937"/>
                  </a:cubicBezTo>
                  <a:cubicBezTo>
                    <a:pt x="4638592" y="2961337"/>
                    <a:pt x="4531929" y="3013683"/>
                    <a:pt x="4420728" y="3058848"/>
                  </a:cubicBezTo>
                  <a:cubicBezTo>
                    <a:pt x="4199063" y="3150338"/>
                    <a:pt x="3959621" y="3211485"/>
                    <a:pt x="3717481" y="3237079"/>
                  </a:cubicBezTo>
                  <a:cubicBezTo>
                    <a:pt x="3656914" y="3243101"/>
                    <a:pt x="3596227" y="3247966"/>
                    <a:pt x="3535661" y="3249934"/>
                  </a:cubicBezTo>
                  <a:lnTo>
                    <a:pt x="3490175" y="3251555"/>
                  </a:lnTo>
                  <a:lnTo>
                    <a:pt x="3444813" y="3251787"/>
                  </a:lnTo>
                  <a:cubicBezTo>
                    <a:pt x="3414162" y="3252250"/>
                    <a:pt x="3385105" y="3251324"/>
                    <a:pt x="3355681" y="3250745"/>
                  </a:cubicBezTo>
                  <a:cubicBezTo>
                    <a:pt x="3296954" y="3250050"/>
                    <a:pt x="3237860" y="3246692"/>
                    <a:pt x="3179011" y="3243795"/>
                  </a:cubicBezTo>
                  <a:cubicBezTo>
                    <a:pt x="3120039" y="3239164"/>
                    <a:pt x="3061067" y="3234878"/>
                    <a:pt x="3002217" y="3227814"/>
                  </a:cubicBezTo>
                  <a:cubicBezTo>
                    <a:pt x="2884397" y="3214496"/>
                    <a:pt x="2766699" y="3196314"/>
                    <a:pt x="2650103" y="3170836"/>
                  </a:cubicBezTo>
                  <a:cubicBezTo>
                    <a:pt x="2533510" y="3145358"/>
                    <a:pt x="2418263" y="3112583"/>
                    <a:pt x="2305836" y="3072514"/>
                  </a:cubicBezTo>
                  <a:cubicBezTo>
                    <a:pt x="2193410" y="3032328"/>
                    <a:pt x="2083926" y="2984383"/>
                    <a:pt x="1978611" y="2929952"/>
                  </a:cubicBezTo>
                  <a:cubicBezTo>
                    <a:pt x="1873663" y="2874711"/>
                    <a:pt x="1772884" y="2812985"/>
                    <a:pt x="1678235" y="2744424"/>
                  </a:cubicBezTo>
                  <a:cubicBezTo>
                    <a:pt x="1488201" y="2608001"/>
                    <a:pt x="1321708" y="2448068"/>
                    <a:pt x="1175688" y="2277018"/>
                  </a:cubicBezTo>
                  <a:cubicBezTo>
                    <a:pt x="1102985" y="2191086"/>
                    <a:pt x="1035309" y="2102377"/>
                    <a:pt x="971310" y="2012044"/>
                  </a:cubicBezTo>
                  <a:cubicBezTo>
                    <a:pt x="907188" y="1921714"/>
                    <a:pt x="847358" y="1829413"/>
                    <a:pt x="790717" y="1735723"/>
                  </a:cubicBezTo>
                  <a:cubicBezTo>
                    <a:pt x="761782" y="1688357"/>
                    <a:pt x="735300" y="1644002"/>
                    <a:pt x="706488" y="1598604"/>
                  </a:cubicBezTo>
                  <a:cubicBezTo>
                    <a:pt x="677922" y="1553555"/>
                    <a:pt x="648866" y="1508505"/>
                    <a:pt x="618951" y="1463802"/>
                  </a:cubicBezTo>
                  <a:lnTo>
                    <a:pt x="436273" y="1195355"/>
                  </a:lnTo>
                  <a:cubicBezTo>
                    <a:pt x="405990" y="1150189"/>
                    <a:pt x="376075" y="1104792"/>
                    <a:pt x="346896" y="1058816"/>
                  </a:cubicBezTo>
                  <a:cubicBezTo>
                    <a:pt x="317716" y="1012838"/>
                    <a:pt x="288782" y="966747"/>
                    <a:pt x="261809" y="919264"/>
                  </a:cubicBezTo>
                  <a:cubicBezTo>
                    <a:pt x="207742" y="824764"/>
                    <a:pt x="158088" y="727485"/>
                    <a:pt x="118487" y="626498"/>
                  </a:cubicBezTo>
                  <a:cubicBezTo>
                    <a:pt x="78151" y="525859"/>
                    <a:pt x="48237" y="421515"/>
                    <a:pt x="28130" y="315781"/>
                  </a:cubicBezTo>
                  <a:cubicBezTo>
                    <a:pt x="18506" y="262914"/>
                    <a:pt x="11425" y="209642"/>
                    <a:pt x="6751" y="15619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AF093259-3E74-43A1-944B-B106C8105E9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16467" y="-1"/>
              <a:ext cx="5275533" cy="2980757"/>
            </a:xfrm>
            <a:custGeom>
              <a:avLst/>
              <a:gdLst>
                <a:gd name="connsiteX0" fmla="*/ 0 w 5275533"/>
                <a:gd name="connsiteY0" fmla="*/ 0 h 2980757"/>
                <a:gd name="connsiteX1" fmla="*/ 201166 w 5275533"/>
                <a:gd name="connsiteY1" fmla="*/ 0 h 2980757"/>
                <a:gd name="connsiteX2" fmla="*/ 206734 w 5275533"/>
                <a:gd name="connsiteY2" fmla="*/ 89286 h 2980757"/>
                <a:gd name="connsiteX3" fmla="*/ 232051 w 5275533"/>
                <a:gd name="connsiteY3" fmla="*/ 226897 h 2980757"/>
                <a:gd name="connsiteX4" fmla="*/ 332707 w 5275533"/>
                <a:gd name="connsiteY4" fmla="*/ 487120 h 2980757"/>
                <a:gd name="connsiteX5" fmla="*/ 402959 w 5275533"/>
                <a:gd name="connsiteY5" fmla="*/ 609647 h 2980757"/>
                <a:gd name="connsiteX6" fmla="*/ 483631 w 5275533"/>
                <a:gd name="connsiteY6" fmla="*/ 728236 h 2980757"/>
                <a:gd name="connsiteX7" fmla="*/ 669986 w 5275533"/>
                <a:gd name="connsiteY7" fmla="*/ 957424 h 2980757"/>
                <a:gd name="connsiteX8" fmla="*/ 871667 w 5275533"/>
                <a:gd name="connsiteY8" fmla="*/ 1188348 h 2980757"/>
                <a:gd name="connsiteX9" fmla="*/ 971956 w 5275533"/>
                <a:gd name="connsiteY9" fmla="*/ 1308905 h 2980757"/>
                <a:gd name="connsiteX10" fmla="*/ 1020139 w 5275533"/>
                <a:gd name="connsiteY10" fmla="*/ 1368084 h 2980757"/>
                <a:gd name="connsiteX11" fmla="*/ 1067340 w 5275533"/>
                <a:gd name="connsiteY11" fmla="*/ 1424715 h 2980757"/>
                <a:gd name="connsiteX12" fmla="*/ 1472909 w 5275533"/>
                <a:gd name="connsiteY12" fmla="*/ 1843252 h 2980757"/>
                <a:gd name="connsiteX13" fmla="*/ 1688567 w 5275533"/>
                <a:gd name="connsiteY13" fmla="*/ 2031559 h 2980757"/>
                <a:gd name="connsiteX14" fmla="*/ 1914401 w 5275533"/>
                <a:gd name="connsiteY14" fmla="*/ 2205156 h 2980757"/>
                <a:gd name="connsiteX15" fmla="*/ 2418909 w 5275533"/>
                <a:gd name="connsiteY15" fmla="*/ 2479741 h 2980757"/>
                <a:gd name="connsiteX16" fmla="*/ 2701141 w 5275533"/>
                <a:gd name="connsiteY16" fmla="*/ 2557333 h 2980757"/>
                <a:gd name="connsiteX17" fmla="*/ 2773475 w 5275533"/>
                <a:gd name="connsiteY17" fmla="*/ 2570999 h 2980757"/>
                <a:gd name="connsiteX18" fmla="*/ 2846424 w 5275533"/>
                <a:gd name="connsiteY18" fmla="*/ 2582465 h 2980757"/>
                <a:gd name="connsiteX19" fmla="*/ 2993669 w 5275533"/>
                <a:gd name="connsiteY19" fmla="*/ 2598909 h 2980757"/>
                <a:gd name="connsiteX20" fmla="*/ 3067721 w 5275533"/>
                <a:gd name="connsiteY20" fmla="*/ 2604237 h 2980757"/>
                <a:gd name="connsiteX21" fmla="*/ 3142019 w 5275533"/>
                <a:gd name="connsiteY21" fmla="*/ 2607943 h 2980757"/>
                <a:gd name="connsiteX22" fmla="*/ 3216561 w 5275533"/>
                <a:gd name="connsiteY22" fmla="*/ 2609564 h 2980757"/>
                <a:gd name="connsiteX23" fmla="*/ 3291225 w 5275533"/>
                <a:gd name="connsiteY23" fmla="*/ 2609217 h 2980757"/>
                <a:gd name="connsiteX24" fmla="*/ 3328619 w 5275533"/>
                <a:gd name="connsiteY24" fmla="*/ 2608869 h 2980757"/>
                <a:gd name="connsiteX25" fmla="*/ 3364665 w 5275533"/>
                <a:gd name="connsiteY25" fmla="*/ 2607363 h 2980757"/>
                <a:gd name="connsiteX26" fmla="*/ 3400587 w 5275533"/>
                <a:gd name="connsiteY26" fmla="*/ 2605627 h 2980757"/>
                <a:gd name="connsiteX27" fmla="*/ 3436387 w 5275533"/>
                <a:gd name="connsiteY27" fmla="*/ 2602847 h 2980757"/>
                <a:gd name="connsiteX28" fmla="*/ 3578361 w 5275533"/>
                <a:gd name="connsiteY28" fmla="*/ 2586286 h 2980757"/>
                <a:gd name="connsiteX29" fmla="*/ 4119159 w 5275533"/>
                <a:gd name="connsiteY29" fmla="*/ 2418594 h 2980757"/>
                <a:gd name="connsiteX30" fmla="*/ 4618765 w 5275533"/>
                <a:gd name="connsiteY30" fmla="*/ 2124668 h 2980757"/>
                <a:gd name="connsiteX31" fmla="*/ 4739895 w 5275533"/>
                <a:gd name="connsiteY31" fmla="*/ 2038275 h 2980757"/>
                <a:gd name="connsiteX32" fmla="*/ 4861027 w 5275533"/>
                <a:gd name="connsiteY32" fmla="*/ 1948986 h 2980757"/>
                <a:gd name="connsiteX33" fmla="*/ 5106354 w 5275533"/>
                <a:gd name="connsiteY33" fmla="*/ 1763690 h 2980757"/>
                <a:gd name="connsiteX34" fmla="*/ 5275533 w 5275533"/>
                <a:gd name="connsiteY34" fmla="*/ 1641017 h 2980757"/>
                <a:gd name="connsiteX35" fmla="*/ 5275533 w 5275533"/>
                <a:gd name="connsiteY35" fmla="*/ 2257481 h 2980757"/>
                <a:gd name="connsiteX36" fmla="*/ 5168881 w 5275533"/>
                <a:gd name="connsiteY36" fmla="*/ 2332084 h 2980757"/>
                <a:gd name="connsiteX37" fmla="*/ 5036225 w 5275533"/>
                <a:gd name="connsiteY37" fmla="*/ 2421489 h 2980757"/>
                <a:gd name="connsiteX38" fmla="*/ 4899401 w 5275533"/>
                <a:gd name="connsiteY38" fmla="*/ 2508347 h 2980757"/>
                <a:gd name="connsiteX39" fmla="*/ 4612145 w 5275533"/>
                <a:gd name="connsiteY39" fmla="*/ 2671407 h 2980757"/>
                <a:gd name="connsiteX40" fmla="*/ 4303187 w 5275533"/>
                <a:gd name="connsiteY40" fmla="*/ 2810030 h 2980757"/>
                <a:gd name="connsiteX41" fmla="*/ 3630835 w 5275533"/>
                <a:gd name="connsiteY41" fmla="*/ 2969500 h 2980757"/>
                <a:gd name="connsiteX42" fmla="*/ 3457719 w 5275533"/>
                <a:gd name="connsiteY42" fmla="*/ 2979808 h 2980757"/>
                <a:gd name="connsiteX43" fmla="*/ 3414441 w 5275533"/>
                <a:gd name="connsiteY43" fmla="*/ 2980733 h 2980757"/>
                <a:gd name="connsiteX44" fmla="*/ 3371285 w 5275533"/>
                <a:gd name="connsiteY44" fmla="*/ 2980502 h 2980757"/>
                <a:gd name="connsiteX45" fmla="*/ 3328252 w 5275533"/>
                <a:gd name="connsiteY45" fmla="*/ 2980039 h 2980757"/>
                <a:gd name="connsiteX46" fmla="*/ 3286445 w 5275533"/>
                <a:gd name="connsiteY46" fmla="*/ 2978534 h 2980757"/>
                <a:gd name="connsiteX47" fmla="*/ 2952475 w 5275533"/>
                <a:gd name="connsiteY47" fmla="*/ 2953402 h 2980757"/>
                <a:gd name="connsiteX48" fmla="*/ 2620591 w 5275533"/>
                <a:gd name="connsiteY48" fmla="*/ 2898046 h 2980757"/>
                <a:gd name="connsiteX49" fmla="*/ 2294591 w 5275533"/>
                <a:gd name="connsiteY49" fmla="*/ 2811305 h 2980757"/>
                <a:gd name="connsiteX50" fmla="*/ 1670544 w 5275533"/>
                <a:gd name="connsiteY50" fmla="*/ 2550501 h 2980757"/>
                <a:gd name="connsiteX51" fmla="*/ 1144703 w 5275533"/>
                <a:gd name="connsiteY51" fmla="*/ 2144472 h 2980757"/>
                <a:gd name="connsiteX52" fmla="*/ 931497 w 5275533"/>
                <a:gd name="connsiteY52" fmla="*/ 1900114 h 2980757"/>
                <a:gd name="connsiteX53" fmla="*/ 745265 w 5275533"/>
                <a:gd name="connsiteY53" fmla="*/ 1641395 h 2980757"/>
                <a:gd name="connsiteX54" fmla="*/ 701741 w 5275533"/>
                <a:gd name="connsiteY54" fmla="*/ 1575500 h 2980757"/>
                <a:gd name="connsiteX55" fmla="*/ 660178 w 5275533"/>
                <a:gd name="connsiteY55" fmla="*/ 1511573 h 2980757"/>
                <a:gd name="connsiteX56" fmla="*/ 578158 w 5275533"/>
                <a:gd name="connsiteY56" fmla="*/ 1387656 h 2980757"/>
                <a:gd name="connsiteX57" fmla="*/ 408230 w 5275533"/>
                <a:gd name="connsiteY57" fmla="*/ 1134497 h 2980757"/>
                <a:gd name="connsiteX58" fmla="*/ 242349 w 5275533"/>
                <a:gd name="connsiteY58" fmla="*/ 866860 h 2980757"/>
                <a:gd name="connsiteX59" fmla="*/ 167562 w 5275533"/>
                <a:gd name="connsiteY59" fmla="*/ 724994 h 2980757"/>
                <a:gd name="connsiteX60" fmla="*/ 104054 w 5275533"/>
                <a:gd name="connsiteY60" fmla="*/ 576525 h 2980757"/>
                <a:gd name="connsiteX61" fmla="*/ 55381 w 5275533"/>
                <a:gd name="connsiteY61" fmla="*/ 422499 h 2980757"/>
                <a:gd name="connsiteX62" fmla="*/ 37236 w 5275533"/>
                <a:gd name="connsiteY62" fmla="*/ 343980 h 2980757"/>
                <a:gd name="connsiteX63" fmla="*/ 29267 w 5275533"/>
                <a:gd name="connsiteY63" fmla="*/ 304604 h 2980757"/>
                <a:gd name="connsiteX64" fmla="*/ 22646 w 5275533"/>
                <a:gd name="connsiteY64" fmla="*/ 265113 h 2980757"/>
                <a:gd name="connsiteX65" fmla="*/ 3903 w 5275533"/>
                <a:gd name="connsiteY65" fmla="*/ 106787 h 2980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5275533" h="2980757">
                  <a:moveTo>
                    <a:pt x="0" y="0"/>
                  </a:moveTo>
                  <a:lnTo>
                    <a:pt x="201166" y="0"/>
                  </a:lnTo>
                  <a:lnTo>
                    <a:pt x="206734" y="89286"/>
                  </a:lnTo>
                  <a:cubicBezTo>
                    <a:pt x="212220" y="135755"/>
                    <a:pt x="220465" y="181731"/>
                    <a:pt x="232051" y="226897"/>
                  </a:cubicBezTo>
                  <a:cubicBezTo>
                    <a:pt x="254855" y="317344"/>
                    <a:pt x="290287" y="403854"/>
                    <a:pt x="332707" y="487120"/>
                  </a:cubicBezTo>
                  <a:cubicBezTo>
                    <a:pt x="354163" y="528696"/>
                    <a:pt x="377948" y="569461"/>
                    <a:pt x="402959" y="609647"/>
                  </a:cubicBezTo>
                  <a:cubicBezTo>
                    <a:pt x="428337" y="649717"/>
                    <a:pt x="455433" y="689209"/>
                    <a:pt x="483631" y="728236"/>
                  </a:cubicBezTo>
                  <a:cubicBezTo>
                    <a:pt x="540764" y="806061"/>
                    <a:pt x="604271" y="881569"/>
                    <a:pt x="669986" y="957424"/>
                  </a:cubicBezTo>
                  <a:cubicBezTo>
                    <a:pt x="735701" y="1033395"/>
                    <a:pt x="804359" y="1109366"/>
                    <a:pt x="871667" y="1188348"/>
                  </a:cubicBezTo>
                  <a:cubicBezTo>
                    <a:pt x="905383" y="1227723"/>
                    <a:pt x="938731" y="1268025"/>
                    <a:pt x="971956" y="1308905"/>
                  </a:cubicBezTo>
                  <a:lnTo>
                    <a:pt x="1020139" y="1368084"/>
                  </a:lnTo>
                  <a:cubicBezTo>
                    <a:pt x="1035954" y="1386962"/>
                    <a:pt x="1051035" y="1406302"/>
                    <a:pt x="1067340" y="1424715"/>
                  </a:cubicBezTo>
                  <a:cubicBezTo>
                    <a:pt x="1194602" y="1574573"/>
                    <a:pt x="1332652" y="1712503"/>
                    <a:pt x="1472909" y="1843252"/>
                  </a:cubicBezTo>
                  <a:cubicBezTo>
                    <a:pt x="1543406" y="1908337"/>
                    <a:pt x="1615128" y="1971221"/>
                    <a:pt x="1688567" y="2031559"/>
                  </a:cubicBezTo>
                  <a:cubicBezTo>
                    <a:pt x="1762006" y="2091895"/>
                    <a:pt x="1836793" y="2150263"/>
                    <a:pt x="1914401" y="2205156"/>
                  </a:cubicBezTo>
                  <a:cubicBezTo>
                    <a:pt x="2069003" y="2315176"/>
                    <a:pt x="2235742" y="2413498"/>
                    <a:pt x="2418909" y="2479741"/>
                  </a:cubicBezTo>
                  <a:cubicBezTo>
                    <a:pt x="2510249" y="2512863"/>
                    <a:pt x="2604898" y="2538225"/>
                    <a:pt x="2701141" y="2557333"/>
                  </a:cubicBezTo>
                  <a:cubicBezTo>
                    <a:pt x="2725293" y="2561850"/>
                    <a:pt x="2749201" y="2567062"/>
                    <a:pt x="2773475" y="2570999"/>
                  </a:cubicBezTo>
                  <a:lnTo>
                    <a:pt x="2846424" y="2582465"/>
                  </a:lnTo>
                  <a:cubicBezTo>
                    <a:pt x="2895343" y="2588602"/>
                    <a:pt x="2944261" y="2595088"/>
                    <a:pt x="2993669" y="2598909"/>
                  </a:cubicBezTo>
                  <a:cubicBezTo>
                    <a:pt x="3018313" y="2601110"/>
                    <a:pt x="3042956" y="2603195"/>
                    <a:pt x="3067721" y="2604237"/>
                  </a:cubicBezTo>
                  <a:cubicBezTo>
                    <a:pt x="3092487" y="2605394"/>
                    <a:pt x="3117130" y="2607247"/>
                    <a:pt x="3142019" y="2607943"/>
                  </a:cubicBezTo>
                  <a:lnTo>
                    <a:pt x="3216561" y="2609564"/>
                  </a:lnTo>
                  <a:cubicBezTo>
                    <a:pt x="3241326" y="2610142"/>
                    <a:pt x="3266337" y="2609333"/>
                    <a:pt x="3291225" y="2609217"/>
                  </a:cubicBezTo>
                  <a:lnTo>
                    <a:pt x="3328619" y="2608869"/>
                  </a:lnTo>
                  <a:cubicBezTo>
                    <a:pt x="3340757" y="2608522"/>
                    <a:pt x="3352649" y="2607827"/>
                    <a:pt x="3364665" y="2607363"/>
                  </a:cubicBezTo>
                  <a:cubicBezTo>
                    <a:pt x="3376679" y="2606784"/>
                    <a:pt x="3388695" y="2606438"/>
                    <a:pt x="3400587" y="2605627"/>
                  </a:cubicBezTo>
                  <a:lnTo>
                    <a:pt x="3436387" y="2602847"/>
                  </a:lnTo>
                  <a:cubicBezTo>
                    <a:pt x="3484079" y="2599257"/>
                    <a:pt x="3531404" y="2593235"/>
                    <a:pt x="3578361" y="2586286"/>
                  </a:cubicBezTo>
                  <a:cubicBezTo>
                    <a:pt x="3766310" y="2556871"/>
                    <a:pt x="3947025" y="2499314"/>
                    <a:pt x="4119159" y="2418594"/>
                  </a:cubicBezTo>
                  <a:cubicBezTo>
                    <a:pt x="4291907" y="2338801"/>
                    <a:pt x="4456317" y="2236657"/>
                    <a:pt x="4618765" y="2124668"/>
                  </a:cubicBezTo>
                  <a:cubicBezTo>
                    <a:pt x="4659346" y="2096759"/>
                    <a:pt x="4699682" y="2067575"/>
                    <a:pt x="4739895" y="2038275"/>
                  </a:cubicBezTo>
                  <a:cubicBezTo>
                    <a:pt x="4780355" y="2008976"/>
                    <a:pt x="4820691" y="1979212"/>
                    <a:pt x="4861027" y="1948986"/>
                  </a:cubicBezTo>
                  <a:lnTo>
                    <a:pt x="5106354" y="1763690"/>
                  </a:lnTo>
                  <a:lnTo>
                    <a:pt x="5275533" y="1641017"/>
                  </a:lnTo>
                  <a:lnTo>
                    <a:pt x="5275533" y="2257481"/>
                  </a:lnTo>
                  <a:lnTo>
                    <a:pt x="5168881" y="2332084"/>
                  </a:lnTo>
                  <a:cubicBezTo>
                    <a:pt x="5125235" y="2362079"/>
                    <a:pt x="5081099" y="2391958"/>
                    <a:pt x="5036225" y="2421489"/>
                  </a:cubicBezTo>
                  <a:cubicBezTo>
                    <a:pt x="4991231" y="2450790"/>
                    <a:pt x="4945867" y="2479857"/>
                    <a:pt x="4899401" y="2508347"/>
                  </a:cubicBezTo>
                  <a:cubicBezTo>
                    <a:pt x="4806959" y="2565440"/>
                    <a:pt x="4711574" y="2620798"/>
                    <a:pt x="4612145" y="2671407"/>
                  </a:cubicBezTo>
                  <a:cubicBezTo>
                    <a:pt x="4512836" y="2722247"/>
                    <a:pt x="4410095" y="2769496"/>
                    <a:pt x="4303187" y="2810030"/>
                  </a:cubicBezTo>
                  <a:cubicBezTo>
                    <a:pt x="4090349" y="2892256"/>
                    <a:pt x="3861694" y="2947728"/>
                    <a:pt x="3630835" y="2969500"/>
                  </a:cubicBezTo>
                  <a:cubicBezTo>
                    <a:pt x="3573089" y="2974712"/>
                    <a:pt x="3515343" y="2978649"/>
                    <a:pt x="3457719" y="2979808"/>
                  </a:cubicBezTo>
                  <a:lnTo>
                    <a:pt x="3414441" y="2980733"/>
                  </a:lnTo>
                  <a:cubicBezTo>
                    <a:pt x="3400097" y="2980850"/>
                    <a:pt x="3385630" y="2980502"/>
                    <a:pt x="3371285" y="2980502"/>
                  </a:cubicBezTo>
                  <a:lnTo>
                    <a:pt x="3328252" y="2980039"/>
                  </a:lnTo>
                  <a:lnTo>
                    <a:pt x="3286445" y="2978534"/>
                  </a:lnTo>
                  <a:cubicBezTo>
                    <a:pt x="3175121" y="2975174"/>
                    <a:pt x="3063553" y="2966837"/>
                    <a:pt x="2952475" y="2953402"/>
                  </a:cubicBezTo>
                  <a:cubicBezTo>
                    <a:pt x="2841275" y="2940664"/>
                    <a:pt x="2730319" y="2922365"/>
                    <a:pt x="2620591" y="2898046"/>
                  </a:cubicBezTo>
                  <a:cubicBezTo>
                    <a:pt x="2510984" y="2873494"/>
                    <a:pt x="2402235" y="2844426"/>
                    <a:pt x="2294591" y="2811305"/>
                  </a:cubicBezTo>
                  <a:cubicBezTo>
                    <a:pt x="2079669" y="2744483"/>
                    <a:pt x="1867198" y="2661331"/>
                    <a:pt x="1670544" y="2550501"/>
                  </a:cubicBezTo>
                  <a:cubicBezTo>
                    <a:pt x="1473767" y="2439903"/>
                    <a:pt x="1298079" y="2299657"/>
                    <a:pt x="1144703" y="2144472"/>
                  </a:cubicBezTo>
                  <a:cubicBezTo>
                    <a:pt x="1067586" y="2066996"/>
                    <a:pt x="997458" y="1984539"/>
                    <a:pt x="931497" y="1900114"/>
                  </a:cubicBezTo>
                  <a:cubicBezTo>
                    <a:pt x="865906" y="1815342"/>
                    <a:pt x="803500" y="1729295"/>
                    <a:pt x="745265" y="1641395"/>
                  </a:cubicBezTo>
                  <a:cubicBezTo>
                    <a:pt x="730307" y="1619623"/>
                    <a:pt x="716207" y="1597503"/>
                    <a:pt x="701741" y="1575500"/>
                  </a:cubicBezTo>
                  <a:lnTo>
                    <a:pt x="660178" y="1511573"/>
                  </a:lnTo>
                  <a:cubicBezTo>
                    <a:pt x="633574" y="1470229"/>
                    <a:pt x="605989" y="1429232"/>
                    <a:pt x="578158" y="1387656"/>
                  </a:cubicBezTo>
                  <a:lnTo>
                    <a:pt x="408230" y="1134497"/>
                  </a:lnTo>
                  <a:cubicBezTo>
                    <a:pt x="351220" y="1048219"/>
                    <a:pt x="294945" y="959392"/>
                    <a:pt x="242349" y="866860"/>
                  </a:cubicBezTo>
                  <a:cubicBezTo>
                    <a:pt x="216112" y="820536"/>
                    <a:pt x="190734" y="773402"/>
                    <a:pt x="167562" y="724994"/>
                  </a:cubicBezTo>
                  <a:cubicBezTo>
                    <a:pt x="144513" y="676469"/>
                    <a:pt x="123057" y="627019"/>
                    <a:pt x="104054" y="576525"/>
                  </a:cubicBezTo>
                  <a:cubicBezTo>
                    <a:pt x="85418" y="525917"/>
                    <a:pt x="68867" y="474613"/>
                    <a:pt x="55381" y="422499"/>
                  </a:cubicBezTo>
                  <a:cubicBezTo>
                    <a:pt x="49006" y="396442"/>
                    <a:pt x="42508" y="370269"/>
                    <a:pt x="37236" y="343980"/>
                  </a:cubicBezTo>
                  <a:lnTo>
                    <a:pt x="29267" y="304604"/>
                  </a:lnTo>
                  <a:lnTo>
                    <a:pt x="22646" y="265113"/>
                  </a:lnTo>
                  <a:cubicBezTo>
                    <a:pt x="14003" y="212420"/>
                    <a:pt x="7872" y="159582"/>
                    <a:pt x="3903" y="106787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AAA28A35-1E54-4054-BB95-42FAFA13A9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613805 w 5270786"/>
                <a:gd name="connsiteY1" fmla="*/ 0 h 2927775"/>
                <a:gd name="connsiteX2" fmla="*/ 618487 w 5270786"/>
                <a:gd name="connsiteY2" fmla="*/ 85404 h 2927775"/>
                <a:gd name="connsiteX3" fmla="*/ 1054084 w 5270786"/>
                <a:gd name="connsiteY3" fmla="*/ 895200 h 2927775"/>
                <a:gd name="connsiteX4" fmla="*/ 1276976 w 5270786"/>
                <a:gd name="connsiteY4" fmla="*/ 1191325 h 2927775"/>
                <a:gd name="connsiteX5" fmla="*/ 3368450 w 5270786"/>
                <a:gd name="connsiteY5" fmla="*/ 2348843 h 2927775"/>
                <a:gd name="connsiteX6" fmla="*/ 4956151 w 5270786"/>
                <a:gd name="connsiteY6" fmla="*/ 1636730 h 2927775"/>
                <a:gd name="connsiteX7" fmla="*/ 5149372 w 5270786"/>
                <a:gd name="connsiteY7" fmla="*/ 1495325 h 2927775"/>
                <a:gd name="connsiteX8" fmla="*/ 5270786 w 5270786"/>
                <a:gd name="connsiteY8" fmla="*/ 1406110 h 2927775"/>
                <a:gd name="connsiteX9" fmla="*/ 5270786 w 5270786"/>
                <a:gd name="connsiteY9" fmla="*/ 2138641 h 2927775"/>
                <a:gd name="connsiteX10" fmla="*/ 5112925 w 5270786"/>
                <a:gd name="connsiteY10" fmla="*/ 2253730 h 2927775"/>
                <a:gd name="connsiteX11" fmla="*/ 3368327 w 5270786"/>
                <a:gd name="connsiteY11" fmla="*/ 2927775 h 2927775"/>
                <a:gd name="connsiteX12" fmla="*/ 769646 w 5270786"/>
                <a:gd name="connsiteY12" fmla="*/ 1516288 h 2927775"/>
                <a:gd name="connsiteX13" fmla="*/ 3149 w 5270786"/>
                <a:gd name="connsiteY13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613805" y="0"/>
                  </a:lnTo>
                  <a:lnTo>
                    <a:pt x="618487" y="85404"/>
                  </a:lnTo>
                  <a:cubicBezTo>
                    <a:pt x="650052" y="360109"/>
                    <a:pt x="792650" y="556543"/>
                    <a:pt x="1054084" y="895200"/>
                  </a:cubicBezTo>
                  <a:cubicBezTo>
                    <a:pt x="1126174" y="988542"/>
                    <a:pt x="1200716" y="1085128"/>
                    <a:pt x="1276976" y="1191325"/>
                  </a:cubicBezTo>
                  <a:cubicBezTo>
                    <a:pt x="1859704" y="2002688"/>
                    <a:pt x="2485223" y="2348843"/>
                    <a:pt x="3368450" y="2348843"/>
                  </a:cubicBezTo>
                  <a:cubicBezTo>
                    <a:pt x="3948114" y="2348843"/>
                    <a:pt x="4373422" y="2066846"/>
                    <a:pt x="4956151" y="1636730"/>
                  </a:cubicBezTo>
                  <a:cubicBezTo>
                    <a:pt x="5021253" y="1588668"/>
                    <a:pt x="5086356" y="1541186"/>
                    <a:pt x="5149372" y="1495325"/>
                  </a:cubicBezTo>
                  <a:lnTo>
                    <a:pt x="5270786" y="1406110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FBA3A17F-F3BD-4B94-9CC8-006700210F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736294 w 5270786"/>
                <a:gd name="connsiteY1" fmla="*/ 0 h 2927775"/>
                <a:gd name="connsiteX2" fmla="*/ 740298 w 5270786"/>
                <a:gd name="connsiteY2" fmla="*/ 72745 h 2927775"/>
                <a:gd name="connsiteX3" fmla="*/ 1153024 w 5270786"/>
                <a:gd name="connsiteY3" fmla="*/ 826989 h 2927775"/>
                <a:gd name="connsiteX4" fmla="*/ 1378368 w 5270786"/>
                <a:gd name="connsiteY4" fmla="*/ 1126356 h 2927775"/>
                <a:gd name="connsiteX5" fmla="*/ 2238056 w 5270786"/>
                <a:gd name="connsiteY5" fmla="*/ 1955322 h 2927775"/>
                <a:gd name="connsiteX6" fmla="*/ 3368327 w 5270786"/>
                <a:gd name="connsiteY6" fmla="*/ 2233033 h 2927775"/>
                <a:gd name="connsiteX7" fmla="*/ 4095360 w 5270786"/>
                <a:gd name="connsiteY7" fmla="*/ 2056192 h 2927775"/>
                <a:gd name="connsiteX8" fmla="*/ 4880506 w 5270786"/>
                <a:gd name="connsiteY8" fmla="*/ 1545587 h 2927775"/>
                <a:gd name="connsiteX9" fmla="*/ 5074340 w 5270786"/>
                <a:gd name="connsiteY9" fmla="*/ 1403721 h 2927775"/>
                <a:gd name="connsiteX10" fmla="*/ 5270786 w 5270786"/>
                <a:gd name="connsiteY10" fmla="*/ 1259367 h 2927775"/>
                <a:gd name="connsiteX11" fmla="*/ 5270786 w 5270786"/>
                <a:gd name="connsiteY11" fmla="*/ 2138641 h 2927775"/>
                <a:gd name="connsiteX12" fmla="*/ 5112925 w 5270786"/>
                <a:gd name="connsiteY12" fmla="*/ 2253730 h 2927775"/>
                <a:gd name="connsiteX13" fmla="*/ 3368327 w 5270786"/>
                <a:gd name="connsiteY13" fmla="*/ 2927775 h 2927775"/>
                <a:gd name="connsiteX14" fmla="*/ 769646 w 5270786"/>
                <a:gd name="connsiteY14" fmla="*/ 1516288 h 2927775"/>
                <a:gd name="connsiteX15" fmla="*/ 3149 w 5270786"/>
                <a:gd name="connsiteY15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736294" y="0"/>
                  </a:lnTo>
                  <a:lnTo>
                    <a:pt x="740298" y="72745"/>
                  </a:lnTo>
                  <a:cubicBezTo>
                    <a:pt x="768839" y="319371"/>
                    <a:pt x="898885" y="497858"/>
                    <a:pt x="1153024" y="826989"/>
                  </a:cubicBezTo>
                  <a:cubicBezTo>
                    <a:pt x="1225727" y="921142"/>
                    <a:pt x="1300882" y="1018537"/>
                    <a:pt x="1378368" y="1126356"/>
                  </a:cubicBezTo>
                  <a:cubicBezTo>
                    <a:pt x="1652384" y="1507833"/>
                    <a:pt x="1933512" y="1779060"/>
                    <a:pt x="2238056" y="1955322"/>
                  </a:cubicBezTo>
                  <a:cubicBezTo>
                    <a:pt x="2560868" y="2142238"/>
                    <a:pt x="2930637" y="2233033"/>
                    <a:pt x="3368327" y="2233033"/>
                  </a:cubicBezTo>
                  <a:cubicBezTo>
                    <a:pt x="3616720" y="2233033"/>
                    <a:pt x="3847703" y="2176866"/>
                    <a:pt x="4095360" y="2056192"/>
                  </a:cubicBezTo>
                  <a:cubicBezTo>
                    <a:pt x="4349636" y="1932276"/>
                    <a:pt x="4601340" y="1751613"/>
                    <a:pt x="4880506" y="1545587"/>
                  </a:cubicBezTo>
                  <a:cubicBezTo>
                    <a:pt x="4945974" y="1497295"/>
                    <a:pt x="5011199" y="1449697"/>
                    <a:pt x="5074340" y="1403721"/>
                  </a:cubicBezTo>
                  <a:lnTo>
                    <a:pt x="5270786" y="1259367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CD0398DD-AD75-4E2B-A3C6-35073082A8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6200000">
            <a:off x="-456265" y="3658536"/>
            <a:ext cx="3655725" cy="2743201"/>
            <a:chOff x="-305" y="-1"/>
            <a:chExt cx="3832880" cy="2876136"/>
          </a:xfrm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03E4F247-A844-4CD1-A37E-B7EA0DA2DBC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3815424" cy="2653659"/>
            </a:xfrm>
            <a:custGeom>
              <a:avLst/>
              <a:gdLst>
                <a:gd name="connsiteX0" fmla="*/ 3203055 w 3815424"/>
                <a:gd name="connsiteY0" fmla="*/ 0 h 2653659"/>
                <a:gd name="connsiteX1" fmla="*/ 3815424 w 3815424"/>
                <a:gd name="connsiteY1" fmla="*/ 0 h 2653659"/>
                <a:gd name="connsiteX2" fmla="*/ 3801025 w 3815424"/>
                <a:gd name="connsiteY2" fmla="*/ 214243 h 2653659"/>
                <a:gd name="connsiteX3" fmla="*/ 587142 w 3815424"/>
                <a:gd name="connsiteY3" fmla="*/ 2653659 h 2653659"/>
                <a:gd name="connsiteX4" fmla="*/ 53389 w 3815424"/>
                <a:gd name="connsiteY4" fmla="*/ 2605041 h 2653659"/>
                <a:gd name="connsiteX5" fmla="*/ 0 w 3815424"/>
                <a:gd name="connsiteY5" fmla="*/ 2593136 h 2653659"/>
                <a:gd name="connsiteX6" fmla="*/ 0 w 3815424"/>
                <a:gd name="connsiteY6" fmla="*/ 1994836 h 2653659"/>
                <a:gd name="connsiteX7" fmla="*/ 159710 w 3815424"/>
                <a:gd name="connsiteY7" fmla="*/ 2035054 h 2653659"/>
                <a:gd name="connsiteX8" fmla="*/ 587142 w 3815424"/>
                <a:gd name="connsiteY8" fmla="*/ 2075152 h 2653659"/>
                <a:gd name="connsiteX9" fmla="*/ 1549283 w 3815424"/>
                <a:gd name="connsiteY9" fmla="*/ 1900153 h 2653659"/>
                <a:gd name="connsiteX10" fmla="*/ 2406698 w 3815424"/>
                <a:gd name="connsiteY10" fmla="*/ 1418450 h 2653659"/>
                <a:gd name="connsiteX11" fmla="*/ 2996069 w 3815424"/>
                <a:gd name="connsiteY11" fmla="*/ 728678 h 2653659"/>
                <a:gd name="connsiteX12" fmla="*/ 3193967 w 3815424"/>
                <a:gd name="connsiteY12" fmla="*/ 137719 h 2653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59">
                  <a:moveTo>
                    <a:pt x="3203055" y="0"/>
                  </a:moveTo>
                  <a:lnTo>
                    <a:pt x="3815424" y="0"/>
                  </a:lnTo>
                  <a:lnTo>
                    <a:pt x="3801025" y="214243"/>
                  </a:lnTo>
                  <a:cubicBezTo>
                    <a:pt x="3616317" y="1584467"/>
                    <a:pt x="2091637" y="2653659"/>
                    <a:pt x="587142" y="2653659"/>
                  </a:cubicBezTo>
                  <a:cubicBezTo>
                    <a:pt x="400192" y="2653659"/>
                    <a:pt x="222112" y="2636953"/>
                    <a:pt x="53389" y="2605041"/>
                  </a:cubicBezTo>
                  <a:lnTo>
                    <a:pt x="0" y="2593136"/>
                  </a:lnTo>
                  <a:lnTo>
                    <a:pt x="0" y="1994836"/>
                  </a:lnTo>
                  <a:lnTo>
                    <a:pt x="159710" y="2035054"/>
                  </a:lnTo>
                  <a:cubicBezTo>
                    <a:pt x="295467" y="2061726"/>
                    <a:pt x="438268" y="2075152"/>
                    <a:pt x="587142" y="2075152"/>
                  </a:cubicBezTo>
                  <a:cubicBezTo>
                    <a:pt x="901731" y="2075152"/>
                    <a:pt x="1234490" y="2014697"/>
                    <a:pt x="1549283" y="1900153"/>
                  </a:cubicBezTo>
                  <a:cubicBezTo>
                    <a:pt x="1860709" y="1786959"/>
                    <a:pt x="2157231" y="1620350"/>
                    <a:pt x="2406698" y="1418450"/>
                  </a:cubicBezTo>
                  <a:cubicBezTo>
                    <a:pt x="2655859" y="1216840"/>
                    <a:pt x="2859596" y="978302"/>
                    <a:pt x="2996069" y="728678"/>
                  </a:cubicBezTo>
                  <a:cubicBezTo>
                    <a:pt x="3101178" y="536396"/>
                    <a:pt x="3167417" y="338366"/>
                    <a:pt x="3193967" y="13771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E2387B1B-D4D3-493F-8D7A-C7A89DBD4AB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15424" cy="2653660"/>
            </a:xfrm>
            <a:custGeom>
              <a:avLst/>
              <a:gdLst>
                <a:gd name="connsiteX0" fmla="*/ 3305038 w 3815424"/>
                <a:gd name="connsiteY0" fmla="*/ 0 h 2653660"/>
                <a:gd name="connsiteX1" fmla="*/ 3815424 w 3815424"/>
                <a:gd name="connsiteY1" fmla="*/ 0 h 2653660"/>
                <a:gd name="connsiteX2" fmla="*/ 3801025 w 3815424"/>
                <a:gd name="connsiteY2" fmla="*/ 214244 h 2653660"/>
                <a:gd name="connsiteX3" fmla="*/ 587142 w 3815424"/>
                <a:gd name="connsiteY3" fmla="*/ 2653660 h 2653660"/>
                <a:gd name="connsiteX4" fmla="*/ 53389 w 3815424"/>
                <a:gd name="connsiteY4" fmla="*/ 2605042 h 2653660"/>
                <a:gd name="connsiteX5" fmla="*/ 0 w 3815424"/>
                <a:gd name="connsiteY5" fmla="*/ 2593137 h 2653660"/>
                <a:gd name="connsiteX6" fmla="*/ 0 w 3815424"/>
                <a:gd name="connsiteY6" fmla="*/ 2094444 h 2653660"/>
                <a:gd name="connsiteX7" fmla="*/ 137675 w 3815424"/>
                <a:gd name="connsiteY7" fmla="*/ 2129195 h 2653660"/>
                <a:gd name="connsiteX8" fmla="*/ 587142 w 3815424"/>
                <a:gd name="connsiteY8" fmla="*/ 2171571 h 2653660"/>
                <a:gd name="connsiteX9" fmla="*/ 1585826 w 3815424"/>
                <a:gd name="connsiteY9" fmla="*/ 1990112 h 2653660"/>
                <a:gd name="connsiteX10" fmla="*/ 2473046 w 3815424"/>
                <a:gd name="connsiteY10" fmla="*/ 1491633 h 2653660"/>
                <a:gd name="connsiteX11" fmla="*/ 3086710 w 3815424"/>
                <a:gd name="connsiteY11" fmla="*/ 772838 h 2653660"/>
                <a:gd name="connsiteX12" fmla="*/ 3295217 w 3815424"/>
                <a:gd name="connsiteY12" fmla="*/ 149229 h 2653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60">
                  <a:moveTo>
                    <a:pt x="3305038" y="0"/>
                  </a:moveTo>
                  <a:lnTo>
                    <a:pt x="3815424" y="0"/>
                  </a:lnTo>
                  <a:lnTo>
                    <a:pt x="3801025" y="214244"/>
                  </a:lnTo>
                  <a:cubicBezTo>
                    <a:pt x="3616317" y="1584467"/>
                    <a:pt x="2091637" y="2653660"/>
                    <a:pt x="587142" y="2653660"/>
                  </a:cubicBezTo>
                  <a:cubicBezTo>
                    <a:pt x="400192" y="2653660"/>
                    <a:pt x="222112" y="2636954"/>
                    <a:pt x="53389" y="2605042"/>
                  </a:cubicBezTo>
                  <a:lnTo>
                    <a:pt x="0" y="2593137"/>
                  </a:lnTo>
                  <a:lnTo>
                    <a:pt x="0" y="2094444"/>
                  </a:lnTo>
                  <a:lnTo>
                    <a:pt x="137675" y="2129195"/>
                  </a:lnTo>
                  <a:cubicBezTo>
                    <a:pt x="280616" y="2157374"/>
                    <a:pt x="430766" y="2171571"/>
                    <a:pt x="587142" y="2171571"/>
                  </a:cubicBezTo>
                  <a:cubicBezTo>
                    <a:pt x="918879" y="2171571"/>
                    <a:pt x="1254904" y="2110634"/>
                    <a:pt x="1585826" y="1990112"/>
                  </a:cubicBezTo>
                  <a:cubicBezTo>
                    <a:pt x="1908071" y="1873061"/>
                    <a:pt x="2214800" y="1700666"/>
                    <a:pt x="2473046" y="1491633"/>
                  </a:cubicBezTo>
                  <a:cubicBezTo>
                    <a:pt x="2735782" y="1279031"/>
                    <a:pt x="2942276" y="1037118"/>
                    <a:pt x="3086710" y="772838"/>
                  </a:cubicBezTo>
                  <a:cubicBezTo>
                    <a:pt x="3197408" y="570216"/>
                    <a:pt x="3267226" y="361248"/>
                    <a:pt x="3295217" y="14922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C3404477-1F13-4859-84DA-12A303ACAD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1"/>
              <a:ext cx="3815986" cy="2675935"/>
            </a:xfrm>
            <a:custGeom>
              <a:avLst/>
              <a:gdLst>
                <a:gd name="connsiteX0" fmla="*/ 3648768 w 3815986"/>
                <a:gd name="connsiteY0" fmla="*/ 0 h 2675935"/>
                <a:gd name="connsiteX1" fmla="*/ 3815986 w 3815986"/>
                <a:gd name="connsiteY1" fmla="*/ 0 h 2675935"/>
                <a:gd name="connsiteX2" fmla="*/ 3804695 w 3815986"/>
                <a:gd name="connsiteY2" fmla="*/ 200084 h 2675935"/>
                <a:gd name="connsiteX3" fmla="*/ 3762590 w 3815986"/>
                <a:gd name="connsiteY3" fmla="*/ 455543 h 2675935"/>
                <a:gd name="connsiteX4" fmla="*/ 3592332 w 3815986"/>
                <a:gd name="connsiteY4" fmla="*/ 947274 h 2675935"/>
                <a:gd name="connsiteX5" fmla="*/ 2953967 w 3815986"/>
                <a:gd name="connsiteY5" fmla="*/ 1782349 h 2675935"/>
                <a:gd name="connsiteX6" fmla="*/ 2530669 w 3815986"/>
                <a:gd name="connsiteY6" fmla="*/ 2109494 h 2675935"/>
                <a:gd name="connsiteX7" fmla="*/ 2057561 w 3815986"/>
                <a:gd name="connsiteY7" fmla="*/ 2369245 h 2675935"/>
                <a:gd name="connsiteX8" fmla="*/ 1007330 w 3815986"/>
                <a:gd name="connsiteY8" fmla="*/ 2655701 h 2675935"/>
                <a:gd name="connsiteX9" fmla="*/ 732765 w 3815986"/>
                <a:gd name="connsiteY9" fmla="*/ 2674696 h 2675935"/>
                <a:gd name="connsiteX10" fmla="*/ 457666 w 3815986"/>
                <a:gd name="connsiteY10" fmla="*/ 2670839 h 2675935"/>
                <a:gd name="connsiteX11" fmla="*/ 183574 w 3815986"/>
                <a:gd name="connsiteY11" fmla="*/ 2643312 h 2675935"/>
                <a:gd name="connsiteX12" fmla="*/ 0 w 3815986"/>
                <a:gd name="connsiteY12" fmla="*/ 2607798 h 2675935"/>
                <a:gd name="connsiteX13" fmla="*/ 0 w 3815986"/>
                <a:gd name="connsiteY13" fmla="*/ 2356652 h 2675935"/>
                <a:gd name="connsiteX14" fmla="*/ 222195 w 3815986"/>
                <a:gd name="connsiteY14" fmla="*/ 2396940 h 2675935"/>
                <a:gd name="connsiteX15" fmla="*/ 472364 w 3815986"/>
                <a:gd name="connsiteY15" fmla="*/ 2419092 h 2675935"/>
                <a:gd name="connsiteX16" fmla="*/ 974972 w 3815986"/>
                <a:gd name="connsiteY16" fmla="*/ 2402122 h 2675935"/>
                <a:gd name="connsiteX17" fmla="*/ 1468292 w 3815986"/>
                <a:gd name="connsiteY17" fmla="*/ 2304162 h 2675935"/>
                <a:gd name="connsiteX18" fmla="*/ 1940176 w 3815986"/>
                <a:gd name="connsiteY18" fmla="*/ 2133695 h 2675935"/>
                <a:gd name="connsiteX19" fmla="*/ 2783403 w 3815986"/>
                <a:gd name="connsiteY19" fmla="*/ 1609954 h 2675935"/>
                <a:gd name="connsiteX20" fmla="*/ 3128104 w 3815986"/>
                <a:gd name="connsiteY20" fmla="*/ 1260439 h 2675935"/>
                <a:gd name="connsiteX21" fmla="*/ 3400639 w 3815986"/>
                <a:gd name="connsiteY21" fmla="*/ 859052 h 2675935"/>
                <a:gd name="connsiteX22" fmla="*/ 3585595 w 3815986"/>
                <a:gd name="connsiteY22" fmla="*/ 415336 h 2675935"/>
                <a:gd name="connsiteX23" fmla="*/ 3635918 w 3815986"/>
                <a:gd name="connsiteY23" fmla="*/ 181137 h 2675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815986" h="2675935">
                  <a:moveTo>
                    <a:pt x="3648768" y="0"/>
                  </a:moveTo>
                  <a:lnTo>
                    <a:pt x="3815986" y="0"/>
                  </a:lnTo>
                  <a:lnTo>
                    <a:pt x="3804695" y="200084"/>
                  </a:lnTo>
                  <a:cubicBezTo>
                    <a:pt x="3795228" y="285751"/>
                    <a:pt x="3781167" y="371032"/>
                    <a:pt x="3762590" y="455543"/>
                  </a:cubicBezTo>
                  <a:cubicBezTo>
                    <a:pt x="3725537" y="624467"/>
                    <a:pt x="3668784" y="790112"/>
                    <a:pt x="3592332" y="947274"/>
                  </a:cubicBezTo>
                  <a:cubicBezTo>
                    <a:pt x="3438712" y="1261596"/>
                    <a:pt x="3216091" y="1542847"/>
                    <a:pt x="2953967" y="1782349"/>
                  </a:cubicBezTo>
                  <a:cubicBezTo>
                    <a:pt x="2822599" y="1902099"/>
                    <a:pt x="2680615" y="2011341"/>
                    <a:pt x="2530669" y="2109494"/>
                  </a:cubicBezTo>
                  <a:cubicBezTo>
                    <a:pt x="2380520" y="2207551"/>
                    <a:pt x="2222510" y="2294906"/>
                    <a:pt x="2057561" y="2369245"/>
                  </a:cubicBezTo>
                  <a:cubicBezTo>
                    <a:pt x="1727252" y="2516859"/>
                    <a:pt x="1371629" y="2614434"/>
                    <a:pt x="1007330" y="2655701"/>
                  </a:cubicBezTo>
                  <a:cubicBezTo>
                    <a:pt x="916281" y="2665873"/>
                    <a:pt x="824568" y="2672188"/>
                    <a:pt x="732765" y="2674696"/>
                  </a:cubicBezTo>
                  <a:cubicBezTo>
                    <a:pt x="640963" y="2677203"/>
                    <a:pt x="549072" y="2675901"/>
                    <a:pt x="457666" y="2670839"/>
                  </a:cubicBezTo>
                  <a:cubicBezTo>
                    <a:pt x="366106" y="2665584"/>
                    <a:pt x="274572" y="2656521"/>
                    <a:pt x="183574" y="2643312"/>
                  </a:cubicBezTo>
                  <a:lnTo>
                    <a:pt x="0" y="2607798"/>
                  </a:lnTo>
                  <a:lnTo>
                    <a:pt x="0" y="2356652"/>
                  </a:lnTo>
                  <a:lnTo>
                    <a:pt x="222195" y="2396940"/>
                  </a:lnTo>
                  <a:cubicBezTo>
                    <a:pt x="304990" y="2407980"/>
                    <a:pt x="388511" y="2415283"/>
                    <a:pt x="472364" y="2419092"/>
                  </a:cubicBezTo>
                  <a:cubicBezTo>
                    <a:pt x="640376" y="2427095"/>
                    <a:pt x="808184" y="2421791"/>
                    <a:pt x="974972" y="2402122"/>
                  </a:cubicBezTo>
                  <a:cubicBezTo>
                    <a:pt x="1141658" y="2382358"/>
                    <a:pt x="1306812" y="2349286"/>
                    <a:pt x="1468292" y="2304162"/>
                  </a:cubicBezTo>
                  <a:cubicBezTo>
                    <a:pt x="1629874" y="2259231"/>
                    <a:pt x="1787475" y="2201091"/>
                    <a:pt x="1940176" y="2133695"/>
                  </a:cubicBezTo>
                  <a:cubicBezTo>
                    <a:pt x="2246498" y="2000349"/>
                    <a:pt x="2532507" y="1823520"/>
                    <a:pt x="2783403" y="1609954"/>
                  </a:cubicBezTo>
                  <a:cubicBezTo>
                    <a:pt x="2908442" y="1502833"/>
                    <a:pt x="3024295" y="1385975"/>
                    <a:pt x="3128104" y="1260439"/>
                  </a:cubicBezTo>
                  <a:cubicBezTo>
                    <a:pt x="3232116" y="1135096"/>
                    <a:pt x="3323881" y="1000689"/>
                    <a:pt x="3400639" y="859052"/>
                  </a:cubicBezTo>
                  <a:cubicBezTo>
                    <a:pt x="3477399" y="717510"/>
                    <a:pt x="3541296" y="569316"/>
                    <a:pt x="3585595" y="415336"/>
                  </a:cubicBezTo>
                  <a:cubicBezTo>
                    <a:pt x="3607796" y="338540"/>
                    <a:pt x="3624638" y="260224"/>
                    <a:pt x="3635918" y="181137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1B8C62FD-B708-4F00-80BB-1250C60119E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32270" cy="2876136"/>
            </a:xfrm>
            <a:custGeom>
              <a:avLst/>
              <a:gdLst>
                <a:gd name="connsiteX0" fmla="*/ 3800718 w 3832270"/>
                <a:gd name="connsiteY0" fmla="*/ 0 h 2876136"/>
                <a:gd name="connsiteX1" fmla="*/ 3832270 w 3832270"/>
                <a:gd name="connsiteY1" fmla="*/ 0 h 2876136"/>
                <a:gd name="connsiteX2" fmla="*/ 3824562 w 3832270"/>
                <a:gd name="connsiteY2" fmla="*/ 143769 h 2876136"/>
                <a:gd name="connsiteX3" fmla="*/ 3628155 w 3832270"/>
                <a:gd name="connsiteY3" fmla="*/ 922055 h 2876136"/>
                <a:gd name="connsiteX4" fmla="*/ 3514853 w 3832270"/>
                <a:gd name="connsiteY4" fmla="*/ 1169078 h 2876136"/>
                <a:gd name="connsiteX5" fmla="*/ 3379198 w 3832270"/>
                <a:gd name="connsiteY5" fmla="*/ 1407037 h 2876136"/>
                <a:gd name="connsiteX6" fmla="*/ 3043787 w 3832270"/>
                <a:gd name="connsiteY6" fmla="*/ 1848342 h 2876136"/>
                <a:gd name="connsiteX7" fmla="*/ 2845661 w 3832270"/>
                <a:gd name="connsiteY7" fmla="*/ 2047444 h 2876136"/>
                <a:gd name="connsiteX8" fmla="*/ 2793197 w 3832270"/>
                <a:gd name="connsiteY8" fmla="*/ 2094689 h 2876136"/>
                <a:gd name="connsiteX9" fmla="*/ 2739710 w 3832270"/>
                <a:gd name="connsiteY9" fmla="*/ 2140969 h 2876136"/>
                <a:gd name="connsiteX10" fmla="*/ 2629166 w 3832270"/>
                <a:gd name="connsiteY10" fmla="*/ 2229867 h 2876136"/>
                <a:gd name="connsiteX11" fmla="*/ 2145952 w 3832270"/>
                <a:gd name="connsiteY11" fmla="*/ 2535994 h 2876136"/>
                <a:gd name="connsiteX12" fmla="*/ 1034987 w 3832270"/>
                <a:gd name="connsiteY12" fmla="*/ 2863910 h 2876136"/>
                <a:gd name="connsiteX13" fmla="*/ 741909 w 3832270"/>
                <a:gd name="connsiteY13" fmla="*/ 2875939 h 2876136"/>
                <a:gd name="connsiteX14" fmla="*/ 450208 w 3832270"/>
                <a:gd name="connsiteY14" fmla="*/ 2857451 h 2876136"/>
                <a:gd name="connsiteX15" fmla="*/ 22215 w 3832270"/>
                <a:gd name="connsiteY15" fmla="*/ 2775923 h 2876136"/>
                <a:gd name="connsiteX16" fmla="*/ 0 w 3832270"/>
                <a:gd name="connsiteY16" fmla="*/ 2769256 h 2876136"/>
                <a:gd name="connsiteX17" fmla="*/ 0 w 3832270"/>
                <a:gd name="connsiteY17" fmla="*/ 2590612 h 2876136"/>
                <a:gd name="connsiteX18" fmla="*/ 199046 w 3832270"/>
                <a:gd name="connsiteY18" fmla="*/ 2627410 h 2876136"/>
                <a:gd name="connsiteX19" fmla="*/ 468174 w 3832270"/>
                <a:gd name="connsiteY19" fmla="*/ 2649670 h 2876136"/>
                <a:gd name="connsiteX20" fmla="*/ 1003650 w 3832270"/>
                <a:gd name="connsiteY20" fmla="*/ 2622480 h 2876136"/>
                <a:gd name="connsiteX21" fmla="*/ 1266489 w 3832270"/>
                <a:gd name="connsiteY21" fmla="*/ 2573982 h 2876136"/>
                <a:gd name="connsiteX22" fmla="*/ 1524223 w 3832270"/>
                <a:gd name="connsiteY22" fmla="*/ 2504657 h 2876136"/>
                <a:gd name="connsiteX23" fmla="*/ 1775731 w 3832270"/>
                <a:gd name="connsiteY23" fmla="*/ 2416243 h 2876136"/>
                <a:gd name="connsiteX24" fmla="*/ 2019789 w 3832270"/>
                <a:gd name="connsiteY24" fmla="*/ 2309412 h 2876136"/>
                <a:gd name="connsiteX25" fmla="*/ 2482486 w 3832270"/>
                <a:gd name="connsiteY25" fmla="*/ 2046962 h 2876136"/>
                <a:gd name="connsiteX26" fmla="*/ 2591908 w 3832270"/>
                <a:gd name="connsiteY26" fmla="*/ 1971371 h 2876136"/>
                <a:gd name="connsiteX27" fmla="*/ 2645702 w 3832270"/>
                <a:gd name="connsiteY27" fmla="*/ 1932321 h 2876136"/>
                <a:gd name="connsiteX28" fmla="*/ 2698779 w 3832270"/>
                <a:gd name="connsiteY28" fmla="*/ 1892309 h 2876136"/>
                <a:gd name="connsiteX29" fmla="*/ 2903537 w 3832270"/>
                <a:gd name="connsiteY29" fmla="*/ 1722516 h 2876136"/>
                <a:gd name="connsiteX30" fmla="*/ 3269061 w 3832270"/>
                <a:gd name="connsiteY30" fmla="*/ 1337327 h 2876136"/>
                <a:gd name="connsiteX31" fmla="*/ 3424928 w 3832270"/>
                <a:gd name="connsiteY31" fmla="*/ 1122508 h 2876136"/>
                <a:gd name="connsiteX32" fmla="*/ 3557622 w 3832270"/>
                <a:gd name="connsiteY32" fmla="*/ 893226 h 2876136"/>
                <a:gd name="connsiteX33" fmla="*/ 3587019 w 3832270"/>
                <a:gd name="connsiteY33" fmla="*/ 833929 h 2876136"/>
                <a:gd name="connsiteX34" fmla="*/ 3601310 w 3832270"/>
                <a:gd name="connsiteY34" fmla="*/ 804040 h 2876136"/>
                <a:gd name="connsiteX35" fmla="*/ 3614885 w 3832270"/>
                <a:gd name="connsiteY35" fmla="*/ 773861 h 2876136"/>
                <a:gd name="connsiteX36" fmla="*/ 3640812 w 3832270"/>
                <a:gd name="connsiteY36" fmla="*/ 713022 h 2876136"/>
                <a:gd name="connsiteX37" fmla="*/ 3665105 w 3832270"/>
                <a:gd name="connsiteY37" fmla="*/ 651506 h 2876136"/>
                <a:gd name="connsiteX38" fmla="*/ 3744110 w 3832270"/>
                <a:gd name="connsiteY38" fmla="*/ 399567 h 2876136"/>
                <a:gd name="connsiteX39" fmla="*/ 3792123 w 3832270"/>
                <a:gd name="connsiteY39" fmla="*/ 140444 h 2876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832270" h="2876136">
                  <a:moveTo>
                    <a:pt x="3800718" y="0"/>
                  </a:moveTo>
                  <a:lnTo>
                    <a:pt x="3832270" y="0"/>
                  </a:lnTo>
                  <a:lnTo>
                    <a:pt x="3824562" y="143769"/>
                  </a:lnTo>
                  <a:cubicBezTo>
                    <a:pt x="3797131" y="409191"/>
                    <a:pt x="3730585" y="671345"/>
                    <a:pt x="3628155" y="922055"/>
                  </a:cubicBezTo>
                  <a:cubicBezTo>
                    <a:pt x="3593858" y="1005553"/>
                    <a:pt x="3556704" y="1088280"/>
                    <a:pt x="3514853" y="1169078"/>
                  </a:cubicBezTo>
                  <a:cubicBezTo>
                    <a:pt x="3473616" y="1250166"/>
                    <a:pt x="3428194" y="1329517"/>
                    <a:pt x="3379198" y="1407037"/>
                  </a:cubicBezTo>
                  <a:cubicBezTo>
                    <a:pt x="3281106" y="1561980"/>
                    <a:pt x="3169132" y="1710174"/>
                    <a:pt x="3043787" y="1848342"/>
                  </a:cubicBezTo>
                  <a:cubicBezTo>
                    <a:pt x="2980806" y="1917184"/>
                    <a:pt x="2915071" y="1984001"/>
                    <a:pt x="2845661" y="2047444"/>
                  </a:cubicBezTo>
                  <a:cubicBezTo>
                    <a:pt x="2828411" y="2063450"/>
                    <a:pt x="2811060" y="2079263"/>
                    <a:pt x="2793197" y="2094689"/>
                  </a:cubicBezTo>
                  <a:cubicBezTo>
                    <a:pt x="2775436" y="2110213"/>
                    <a:pt x="2757982" y="2126025"/>
                    <a:pt x="2739710" y="2140969"/>
                  </a:cubicBezTo>
                  <a:cubicBezTo>
                    <a:pt x="2703576" y="2171341"/>
                    <a:pt x="2666524" y="2200749"/>
                    <a:pt x="2629166" y="2229867"/>
                  </a:cubicBezTo>
                  <a:cubicBezTo>
                    <a:pt x="2479015" y="2345569"/>
                    <a:pt x="2316821" y="2448061"/>
                    <a:pt x="2145952" y="2535994"/>
                  </a:cubicBezTo>
                  <a:cubicBezTo>
                    <a:pt x="1804312" y="2711957"/>
                    <a:pt x="1424600" y="2826982"/>
                    <a:pt x="1034987" y="2863910"/>
                  </a:cubicBezTo>
                  <a:cubicBezTo>
                    <a:pt x="937762" y="2873167"/>
                    <a:pt x="839720" y="2877096"/>
                    <a:pt x="741909" y="2875939"/>
                  </a:cubicBezTo>
                  <a:cubicBezTo>
                    <a:pt x="644097" y="2874782"/>
                    <a:pt x="546515" y="2868539"/>
                    <a:pt x="450208" y="2857451"/>
                  </a:cubicBezTo>
                  <a:cubicBezTo>
                    <a:pt x="305520" y="2840674"/>
                    <a:pt x="162095" y="2813810"/>
                    <a:pt x="22215" y="2775923"/>
                  </a:cubicBezTo>
                  <a:lnTo>
                    <a:pt x="0" y="2769256"/>
                  </a:lnTo>
                  <a:lnTo>
                    <a:pt x="0" y="2590612"/>
                  </a:lnTo>
                  <a:lnTo>
                    <a:pt x="199046" y="2627410"/>
                  </a:lnTo>
                  <a:cubicBezTo>
                    <a:pt x="288321" y="2639209"/>
                    <a:pt x="378197" y="2646537"/>
                    <a:pt x="468174" y="2649670"/>
                  </a:cubicBezTo>
                  <a:cubicBezTo>
                    <a:pt x="648333" y="2656805"/>
                    <a:pt x="826655" y="2647163"/>
                    <a:pt x="1003650" y="2622480"/>
                  </a:cubicBezTo>
                  <a:cubicBezTo>
                    <a:pt x="1091943" y="2609658"/>
                    <a:pt x="1179725" y="2593747"/>
                    <a:pt x="1266489" y="2573982"/>
                  </a:cubicBezTo>
                  <a:cubicBezTo>
                    <a:pt x="1353250" y="2553927"/>
                    <a:pt x="1439298" y="2531076"/>
                    <a:pt x="1524223" y="2504657"/>
                  </a:cubicBezTo>
                  <a:cubicBezTo>
                    <a:pt x="1609149" y="2478336"/>
                    <a:pt x="1693052" y="2448833"/>
                    <a:pt x="1775731" y="2416243"/>
                  </a:cubicBezTo>
                  <a:cubicBezTo>
                    <a:pt x="1858309" y="2383557"/>
                    <a:pt x="1939764" y="2347882"/>
                    <a:pt x="2019789" y="2309412"/>
                  </a:cubicBezTo>
                  <a:cubicBezTo>
                    <a:pt x="2179839" y="2232567"/>
                    <a:pt x="2334583" y="2144923"/>
                    <a:pt x="2482486" y="2046962"/>
                  </a:cubicBezTo>
                  <a:cubicBezTo>
                    <a:pt x="2519334" y="2022376"/>
                    <a:pt x="2556081" y="1997403"/>
                    <a:pt x="2591908" y="1971371"/>
                  </a:cubicBezTo>
                  <a:cubicBezTo>
                    <a:pt x="2610077" y="1958644"/>
                    <a:pt x="2627838" y="1945434"/>
                    <a:pt x="2645702" y="1932321"/>
                  </a:cubicBezTo>
                  <a:cubicBezTo>
                    <a:pt x="2663666" y="1919305"/>
                    <a:pt x="2681325" y="1905903"/>
                    <a:pt x="2698779" y="1892309"/>
                  </a:cubicBezTo>
                  <a:cubicBezTo>
                    <a:pt x="2768903" y="1838025"/>
                    <a:pt x="2837496" y="1781717"/>
                    <a:pt x="2903537" y="1722516"/>
                  </a:cubicBezTo>
                  <a:cubicBezTo>
                    <a:pt x="3035926" y="1604501"/>
                    <a:pt x="3158720" y="1475784"/>
                    <a:pt x="3269061" y="1337327"/>
                  </a:cubicBezTo>
                  <a:cubicBezTo>
                    <a:pt x="3324182" y="1268099"/>
                    <a:pt x="3376341" y="1196461"/>
                    <a:pt x="3424928" y="1122508"/>
                  </a:cubicBezTo>
                  <a:cubicBezTo>
                    <a:pt x="3472697" y="1048170"/>
                    <a:pt x="3517814" y="972000"/>
                    <a:pt x="3557622" y="893226"/>
                  </a:cubicBezTo>
                  <a:cubicBezTo>
                    <a:pt x="3567931" y="873654"/>
                    <a:pt x="3577526" y="853791"/>
                    <a:pt x="3587019" y="833929"/>
                  </a:cubicBezTo>
                  <a:lnTo>
                    <a:pt x="3601310" y="804040"/>
                  </a:lnTo>
                  <a:lnTo>
                    <a:pt x="3614885" y="773861"/>
                  </a:lnTo>
                  <a:cubicBezTo>
                    <a:pt x="3623766" y="753709"/>
                    <a:pt x="3632748" y="733559"/>
                    <a:pt x="3640812" y="713022"/>
                  </a:cubicBezTo>
                  <a:cubicBezTo>
                    <a:pt x="3648876" y="692485"/>
                    <a:pt x="3657756" y="672236"/>
                    <a:pt x="3665105" y="651506"/>
                  </a:cubicBezTo>
                  <a:cubicBezTo>
                    <a:pt x="3696544" y="569166"/>
                    <a:pt x="3723185" y="485089"/>
                    <a:pt x="3744110" y="399567"/>
                  </a:cubicBezTo>
                  <a:cubicBezTo>
                    <a:pt x="3765341" y="314238"/>
                    <a:pt x="3781392" y="227654"/>
                    <a:pt x="3792123" y="140444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357303968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4268</TotalTime>
  <Words>460</Words>
  <Application>Microsoft Office PowerPoint</Application>
  <PresentationFormat>Širokoúhlá obrazovka</PresentationFormat>
  <Paragraphs>63</Paragraphs>
  <Slides>10</Slides>
  <Notes>2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6" baseType="lpstr">
      <vt:lpstr>Aptos</vt:lpstr>
      <vt:lpstr>Aptos Display</vt:lpstr>
      <vt:lpstr>Arial</vt:lpstr>
      <vt:lpstr>Calibri</vt:lpstr>
      <vt:lpstr>Lora</vt:lpstr>
      <vt:lpstr>Motiv Office</vt:lpstr>
      <vt:lpstr>Přizpůsobení extrémním teplotám</vt:lpstr>
      <vt:lpstr>Adaptace poikilotermů na nízké teploty</vt:lpstr>
      <vt:lpstr>Prezentace aplikace PowerPoint</vt:lpstr>
      <vt:lpstr>Prezentace aplikace PowerPoint</vt:lpstr>
      <vt:lpstr>Adaptace homoiotermů na nízké teploty</vt:lpstr>
      <vt:lpstr>Prezentace aplikace PowerPoint</vt:lpstr>
      <vt:lpstr>Adaptace na vysoké teploty u živočichů</vt:lpstr>
      <vt:lpstr>Adaptace rostlin na vysoké teploty / nedostatek vody</vt:lpstr>
      <vt:lpstr>Děkuji za pozornost</vt:lpstr>
      <vt:lpstr>Zdroje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Mizerová Zuzana Bc.</dc:creator>
  <cp:lastModifiedBy>Mizerová Zuzana Bc.</cp:lastModifiedBy>
  <cp:revision>10</cp:revision>
  <dcterms:created xsi:type="dcterms:W3CDTF">2024-11-13T16:02:23Z</dcterms:created>
  <dcterms:modified xsi:type="dcterms:W3CDTF">2024-11-16T15:10:39Z</dcterms:modified>
</cp:coreProperties>
</file>