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5"/>
  </p:notesMasterIdLst>
  <p:sldIdLst>
    <p:sldId id="337" r:id="rId2"/>
    <p:sldId id="306" r:id="rId3"/>
    <p:sldId id="307" r:id="rId4"/>
    <p:sldId id="336" r:id="rId5"/>
    <p:sldId id="339" r:id="rId6"/>
    <p:sldId id="340" r:id="rId7"/>
    <p:sldId id="341" r:id="rId8"/>
    <p:sldId id="342" r:id="rId9"/>
    <p:sldId id="520" r:id="rId10"/>
    <p:sldId id="526" r:id="rId11"/>
    <p:sldId id="509" r:id="rId12"/>
    <p:sldId id="343" r:id="rId13"/>
    <p:sldId id="345" r:id="rId14"/>
    <p:sldId id="346" r:id="rId15"/>
    <p:sldId id="347" r:id="rId16"/>
    <p:sldId id="348" r:id="rId17"/>
    <p:sldId id="349" r:id="rId18"/>
    <p:sldId id="350" r:id="rId19"/>
    <p:sldId id="351" r:id="rId20"/>
    <p:sldId id="510" r:id="rId21"/>
    <p:sldId id="352" r:id="rId22"/>
    <p:sldId id="353" r:id="rId23"/>
    <p:sldId id="521" r:id="rId24"/>
    <p:sldId id="522" r:id="rId25"/>
    <p:sldId id="523" r:id="rId26"/>
    <p:sldId id="354" r:id="rId27"/>
    <p:sldId id="355" r:id="rId28"/>
    <p:sldId id="524" r:id="rId29"/>
    <p:sldId id="525" r:id="rId30"/>
    <p:sldId id="358" r:id="rId31"/>
    <p:sldId id="360" r:id="rId32"/>
    <p:sldId id="361" r:id="rId33"/>
    <p:sldId id="527" r:id="rId34"/>
    <p:sldId id="362" r:id="rId35"/>
    <p:sldId id="363" r:id="rId36"/>
    <p:sldId id="364" r:id="rId37"/>
    <p:sldId id="365" r:id="rId38"/>
    <p:sldId id="366" r:id="rId39"/>
    <p:sldId id="367" r:id="rId40"/>
    <p:sldId id="368" r:id="rId41"/>
    <p:sldId id="369" r:id="rId42"/>
    <p:sldId id="535" r:id="rId43"/>
    <p:sldId id="536" r:id="rId44"/>
    <p:sldId id="537" r:id="rId45"/>
    <p:sldId id="461" r:id="rId46"/>
    <p:sldId id="460" r:id="rId47"/>
    <p:sldId id="534" r:id="rId48"/>
    <p:sldId id="458" r:id="rId49"/>
    <p:sldId id="529" r:id="rId50"/>
    <p:sldId id="540" r:id="rId51"/>
    <p:sldId id="466" r:id="rId52"/>
    <p:sldId id="457" r:id="rId53"/>
    <p:sldId id="456" r:id="rId54"/>
    <p:sldId id="467" r:id="rId55"/>
    <p:sldId id="464" r:id="rId56"/>
    <p:sldId id="463" r:id="rId57"/>
    <p:sldId id="471" r:id="rId58"/>
    <p:sldId id="531" r:id="rId59"/>
    <p:sldId id="469" r:id="rId60"/>
    <p:sldId id="468" r:id="rId61"/>
    <p:sldId id="474" r:id="rId62"/>
    <p:sldId id="533" r:id="rId63"/>
    <p:sldId id="479" r:id="rId64"/>
    <p:sldId id="478" r:id="rId65"/>
    <p:sldId id="480" r:id="rId66"/>
    <p:sldId id="518" r:id="rId67"/>
    <p:sldId id="519" r:id="rId68"/>
    <p:sldId id="476" r:id="rId69"/>
    <p:sldId id="483" r:id="rId70"/>
    <p:sldId id="475" r:id="rId71"/>
    <p:sldId id="472" r:id="rId72"/>
    <p:sldId id="487" r:id="rId73"/>
    <p:sldId id="486" r:id="rId74"/>
    <p:sldId id="485" r:id="rId75"/>
    <p:sldId id="484" r:id="rId76"/>
    <p:sldId id="481" r:id="rId77"/>
    <p:sldId id="493" r:id="rId78"/>
    <p:sldId id="528" r:id="rId79"/>
    <p:sldId id="492" r:id="rId80"/>
    <p:sldId id="491" r:id="rId81"/>
    <p:sldId id="490" r:id="rId82"/>
    <p:sldId id="489" r:id="rId83"/>
    <p:sldId id="488" r:id="rId84"/>
    <p:sldId id="494" r:id="rId85"/>
    <p:sldId id="372" r:id="rId86"/>
    <p:sldId id="375" r:id="rId87"/>
    <p:sldId id="376" r:id="rId88"/>
    <p:sldId id="377" r:id="rId89"/>
    <p:sldId id="530" r:id="rId90"/>
    <p:sldId id="504" r:id="rId91"/>
    <p:sldId id="541" r:id="rId92"/>
    <p:sldId id="505" r:id="rId93"/>
    <p:sldId id="506" r:id="rId94"/>
    <p:sldId id="473" r:id="rId95"/>
    <p:sldId id="379" r:id="rId96"/>
    <p:sldId id="380" r:id="rId97"/>
    <p:sldId id="381" r:id="rId98"/>
    <p:sldId id="382" r:id="rId99"/>
    <p:sldId id="385" r:id="rId100"/>
    <p:sldId id="387" r:id="rId101"/>
    <p:sldId id="308" r:id="rId102"/>
    <p:sldId id="309" r:id="rId103"/>
    <p:sldId id="388" r:id="rId104"/>
    <p:sldId id="389" r:id="rId105"/>
    <p:sldId id="390" r:id="rId106"/>
    <p:sldId id="391" r:id="rId107"/>
    <p:sldId id="392" r:id="rId108"/>
    <p:sldId id="393" r:id="rId109"/>
    <p:sldId id="394" r:id="rId110"/>
    <p:sldId id="395" r:id="rId111"/>
    <p:sldId id="396" r:id="rId112"/>
    <p:sldId id="398" r:id="rId113"/>
    <p:sldId id="399" r:id="rId114"/>
    <p:sldId id="400" r:id="rId115"/>
    <p:sldId id="401" r:id="rId116"/>
    <p:sldId id="402" r:id="rId117"/>
    <p:sldId id="403" r:id="rId118"/>
    <p:sldId id="404" r:id="rId119"/>
    <p:sldId id="405" r:id="rId120"/>
    <p:sldId id="407" r:id="rId121"/>
    <p:sldId id="410" r:id="rId122"/>
    <p:sldId id="411" r:id="rId123"/>
    <p:sldId id="538" r:id="rId124"/>
    <p:sldId id="412" r:id="rId125"/>
    <p:sldId id="413" r:id="rId126"/>
    <p:sldId id="414" r:id="rId127"/>
    <p:sldId id="415" r:id="rId128"/>
    <p:sldId id="416" r:id="rId129"/>
    <p:sldId id="417" r:id="rId130"/>
    <p:sldId id="418" r:id="rId131"/>
    <p:sldId id="419" r:id="rId132"/>
    <p:sldId id="420" r:id="rId133"/>
    <p:sldId id="421" r:id="rId134"/>
    <p:sldId id="422" r:id="rId135"/>
    <p:sldId id="423" r:id="rId136"/>
    <p:sldId id="448" r:id="rId137"/>
    <p:sldId id="310" r:id="rId138"/>
    <p:sldId id="311" r:id="rId139"/>
    <p:sldId id="424" r:id="rId140"/>
    <p:sldId id="425" r:id="rId141"/>
    <p:sldId id="426" r:id="rId142"/>
    <p:sldId id="427" r:id="rId143"/>
    <p:sldId id="428" r:id="rId144"/>
    <p:sldId id="429" r:id="rId145"/>
    <p:sldId id="430" r:id="rId146"/>
    <p:sldId id="431" r:id="rId147"/>
    <p:sldId id="432" r:id="rId148"/>
    <p:sldId id="433" r:id="rId149"/>
    <p:sldId id="434" r:id="rId150"/>
    <p:sldId id="511" r:id="rId151"/>
    <p:sldId id="512" r:id="rId152"/>
    <p:sldId id="513" r:id="rId153"/>
    <p:sldId id="514" r:id="rId154"/>
    <p:sldId id="515" r:id="rId155"/>
    <p:sldId id="516" r:id="rId156"/>
    <p:sldId id="517" r:id="rId157"/>
    <p:sldId id="446" r:id="rId158"/>
    <p:sldId id="447" r:id="rId159"/>
    <p:sldId id="543" r:id="rId160"/>
    <p:sldId id="544" r:id="rId161"/>
    <p:sldId id="542" r:id="rId162"/>
    <p:sldId id="552" r:id="rId163"/>
    <p:sldId id="553" r:id="rId164"/>
    <p:sldId id="546" r:id="rId165"/>
    <p:sldId id="547" r:id="rId166"/>
    <p:sldId id="545" r:id="rId167"/>
    <p:sldId id="548" r:id="rId168"/>
    <p:sldId id="549" r:id="rId169"/>
    <p:sldId id="550" r:id="rId170"/>
    <p:sldId id="551" r:id="rId171"/>
    <p:sldId id="554" r:id="rId172"/>
    <p:sldId id="435" r:id="rId173"/>
    <p:sldId id="436" r:id="rId174"/>
    <p:sldId id="437" r:id="rId175"/>
    <p:sldId id="438" r:id="rId176"/>
    <p:sldId id="439" r:id="rId177"/>
    <p:sldId id="440" r:id="rId178"/>
    <p:sldId id="441" r:id="rId179"/>
    <p:sldId id="539" r:id="rId180"/>
    <p:sldId id="442" r:id="rId181"/>
    <p:sldId id="443" r:id="rId182"/>
    <p:sldId id="444" r:id="rId183"/>
    <p:sldId id="445" r:id="rId184"/>
  </p:sldIdLst>
  <p:sldSz cx="9144000" cy="6858000" type="screen4x3"/>
  <p:notesSz cx="6858000" cy="9144000"/>
  <p:photoAlbum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115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8F9D5-2FDC-4D8A-841C-1B187C6C6CE3}" type="datetimeFigureOut">
              <a:rPr lang="cs-CZ" smtClean="0"/>
              <a:pPr/>
              <a:t>9.4.2014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1F90FA-E5AB-4D80-8470-F8CE1F627B2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9534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F90FA-E5AB-4D80-8470-F8CE1F627B21}" type="slidenum">
              <a:rPr lang="cs-CZ" smtClean="0"/>
              <a:pPr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362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8633F-A54A-4228-9D07-FC4A87BD5F01}" type="slidenum">
              <a:rPr lang="cs-CZ" smtClean="0"/>
              <a:pPr/>
              <a:t>157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1439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6E46-6572-4370-808C-C5594C2F383B}" type="datetimeFigureOut">
              <a:rPr lang="cs-CZ" smtClean="0"/>
              <a:pPr/>
              <a:t>9.4.2014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5BB9-8876-4A88-9B40-FAC8BC48B33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070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6E46-6572-4370-808C-C5594C2F383B}" type="datetimeFigureOut">
              <a:rPr lang="cs-CZ" smtClean="0"/>
              <a:pPr/>
              <a:t>9.4.2014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5BB9-8876-4A88-9B40-FAC8BC48B33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3069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6E46-6572-4370-808C-C5594C2F383B}" type="datetimeFigureOut">
              <a:rPr lang="cs-CZ" smtClean="0"/>
              <a:pPr/>
              <a:t>9.4.2014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5BB9-8876-4A88-9B40-FAC8BC48B33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375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6E46-6572-4370-808C-C5594C2F383B}" type="datetimeFigureOut">
              <a:rPr lang="cs-CZ" smtClean="0"/>
              <a:pPr/>
              <a:t>9.4.2014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5BB9-8876-4A88-9B40-FAC8BC48B33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9091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6E46-6572-4370-808C-C5594C2F383B}" type="datetimeFigureOut">
              <a:rPr lang="cs-CZ" smtClean="0"/>
              <a:pPr/>
              <a:t>9.4.2014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5BB9-8876-4A88-9B40-FAC8BC48B33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6288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6E46-6572-4370-808C-C5594C2F383B}" type="datetimeFigureOut">
              <a:rPr lang="cs-CZ" smtClean="0"/>
              <a:pPr/>
              <a:t>9.4.2014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5BB9-8876-4A88-9B40-FAC8BC48B33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269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6E46-6572-4370-808C-C5594C2F383B}" type="datetimeFigureOut">
              <a:rPr lang="cs-CZ" smtClean="0"/>
              <a:pPr/>
              <a:t>9.4.2014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5BB9-8876-4A88-9B40-FAC8BC48B33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8463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6E46-6572-4370-808C-C5594C2F383B}" type="datetimeFigureOut">
              <a:rPr lang="cs-CZ" smtClean="0"/>
              <a:pPr/>
              <a:t>9.4.2014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5BB9-8876-4A88-9B40-FAC8BC48B33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0191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6E46-6572-4370-808C-C5594C2F383B}" type="datetimeFigureOut">
              <a:rPr lang="cs-CZ" smtClean="0"/>
              <a:pPr/>
              <a:t>9.4.2014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5BB9-8876-4A88-9B40-FAC8BC48B33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7882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6E46-6572-4370-808C-C5594C2F383B}" type="datetimeFigureOut">
              <a:rPr lang="cs-CZ" smtClean="0"/>
              <a:pPr/>
              <a:t>9.4.2014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5BB9-8876-4A88-9B40-FAC8BC48B33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327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6E46-6572-4370-808C-C5594C2F383B}" type="datetimeFigureOut">
              <a:rPr lang="cs-CZ" smtClean="0"/>
              <a:pPr/>
              <a:t>9.4.2014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5BB9-8876-4A88-9B40-FAC8BC48B33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736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76E46-6572-4370-808C-C5594C2F383B}" type="datetimeFigureOut">
              <a:rPr lang="cs-CZ" smtClean="0"/>
              <a:pPr/>
              <a:t>9.4.2014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95BB9-8876-4A88-9B40-FAC8BC48B33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56584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1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23750" y="0"/>
            <a:ext cx="561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Za kytkami a řasami do vápencových Alp</a:t>
            </a:r>
          </a:p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Jan Lepš  &amp; Olga Skácelová</a:t>
            </a:r>
            <a:endParaRPr lang="cs-CZ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93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54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6030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859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8562" y="1556792"/>
            <a:ext cx="9144000" cy="426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260648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 smtClean="0"/>
              <a:t>H</a:t>
            </a:r>
            <a:r>
              <a:rPr lang="en-US" sz="4800" dirty="0"/>
              <a:t>ö</a:t>
            </a:r>
            <a:r>
              <a:rPr lang="cs-CZ" sz="4800" dirty="0" smtClean="0"/>
              <a:t>llengebirge</a:t>
            </a:r>
            <a:endParaRPr lang="cs-CZ" sz="4800" dirty="0"/>
          </a:p>
        </p:txBody>
      </p:sp>
      <p:sp>
        <p:nvSpPr>
          <p:cNvPr id="3" name="Oval 2"/>
          <p:cNvSpPr/>
          <p:nvPr/>
        </p:nvSpPr>
        <p:spPr>
          <a:xfrm>
            <a:off x="1403648" y="3438580"/>
            <a:ext cx="86409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94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19" t="29685" r="26206" b="5731"/>
          <a:stretch/>
        </p:blipFill>
        <p:spPr bwMode="auto">
          <a:xfrm>
            <a:off x="0" y="48490"/>
            <a:ext cx="9144000" cy="679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94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10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40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19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141406" y="863466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7504" y="558924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Corallorhiza trifida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55909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09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33389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1520" y="573325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Bartsia alpina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05836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10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3528" y="56612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Polystichum lonchitis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11520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48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8646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9512" y="551723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Lunaria rediviva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7588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09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937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15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868144" y="6309320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 smtClean="0"/>
              <a:t>Clematis alpina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14471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1034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0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08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469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21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1520" y="5733256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Hutchinsia </a:t>
            </a:r>
            <a:r>
              <a:rPr lang="cs-CZ" i="1" dirty="0"/>
              <a:t>alpina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676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11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508104" y="6165304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i="1" dirty="0" smtClean="0"/>
              <a:t>Hippocrepis commosa</a:t>
            </a:r>
            <a:endParaRPr lang="cs-CZ" sz="2400" i="1" dirty="0"/>
          </a:p>
        </p:txBody>
      </p:sp>
    </p:spTree>
    <p:extLst>
      <p:ext uri="{BB962C8B-B14F-4D97-AF65-F5344CB8AC3E}">
        <p14:creationId xmlns:p14="http://schemas.microsoft.com/office/powerpoint/2010/main" val="30882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10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7544" y="5589240"/>
            <a:ext cx="1872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smtClean="0"/>
              <a:t>Globularia cordifolia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26925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13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687616" y="6273225"/>
            <a:ext cx="345638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3200" i="1" dirty="0" smtClean="0">
                <a:solidFill>
                  <a:schemeClr val="bg1"/>
                </a:solidFill>
              </a:rPr>
              <a:t>Primula clusiana</a:t>
            </a:r>
            <a:endParaRPr lang="cs-CZ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30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19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16216" y="638132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 smtClean="0"/>
              <a:t>Dryas octopetala</a:t>
            </a:r>
            <a:endParaRPr lang="cs-CZ" sz="2400" i="1" dirty="0"/>
          </a:p>
        </p:txBody>
      </p:sp>
    </p:spTree>
    <p:extLst>
      <p:ext uri="{BB962C8B-B14F-4D97-AF65-F5344CB8AC3E}">
        <p14:creationId xmlns:p14="http://schemas.microsoft.com/office/powerpoint/2010/main" val="200943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20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16216" y="6453336"/>
            <a:ext cx="262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 smtClean="0"/>
              <a:t>Silene acaulis</a:t>
            </a:r>
            <a:endParaRPr lang="cs-CZ" sz="2400" i="1" dirty="0"/>
          </a:p>
        </p:txBody>
      </p:sp>
    </p:spTree>
    <p:extLst>
      <p:ext uri="{BB962C8B-B14F-4D97-AF65-F5344CB8AC3E}">
        <p14:creationId xmlns:p14="http://schemas.microsoft.com/office/powerpoint/2010/main" val="152931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13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80312" y="5157192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Pulsatilla alpina </a:t>
            </a:r>
            <a:r>
              <a:rPr lang="cs-CZ" dirty="0" smtClean="0"/>
              <a:t>agg.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1780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23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210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24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725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05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406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41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80312" y="573325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Dentaria enneaphyllos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57039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20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15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31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091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ALPY,ČKAN VI 08 07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472" y="832104"/>
            <a:ext cx="6925056" cy="519379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83568" y="6237312"/>
            <a:ext cx="395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Sníh zabarvený </a:t>
            </a:r>
            <a:r>
              <a:rPr lang="cs-CZ" dirty="0" err="1" smtClean="0"/>
              <a:t>jednobuměčnými</a:t>
            </a:r>
            <a:r>
              <a:rPr lang="cs-CZ" dirty="0" smtClean="0"/>
              <a:t> řasami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34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00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29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214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28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932040" y="6309320"/>
            <a:ext cx="2211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chemeClr val="bg1"/>
                </a:solidFill>
              </a:rPr>
              <a:t>Daphne mezereum</a:t>
            </a:r>
            <a:endParaRPr lang="cs-CZ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8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27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452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27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395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26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59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3000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7544" y="6237312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Primula clusiana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256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24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878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24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19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24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343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23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146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23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076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7020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969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ALPYAdamekIX08 00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472" y="832104"/>
            <a:ext cx="6925056" cy="5193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8562" y="1556792"/>
            <a:ext cx="9144000" cy="426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260648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 smtClean="0"/>
              <a:t>Dachstein</a:t>
            </a:r>
            <a:r>
              <a:rPr lang="en-US" sz="4800" dirty="0" smtClean="0"/>
              <a:t> a </a:t>
            </a:r>
            <a:r>
              <a:rPr lang="en-US" sz="4800" dirty="0" err="1" smtClean="0"/>
              <a:t>okol</a:t>
            </a:r>
            <a:r>
              <a:rPr lang="cs-CZ" sz="4800" dirty="0" smtClean="0"/>
              <a:t>í </a:t>
            </a:r>
            <a:endParaRPr lang="cs-CZ" sz="4800" dirty="0"/>
          </a:p>
        </p:txBody>
      </p:sp>
      <p:sp>
        <p:nvSpPr>
          <p:cNvPr id="3" name="Oval 2"/>
          <p:cNvSpPr/>
          <p:nvPr/>
        </p:nvSpPr>
        <p:spPr>
          <a:xfrm>
            <a:off x="1187623" y="4426915"/>
            <a:ext cx="1440159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796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62" t="30019" r="31046" b="9943"/>
          <a:stretch/>
        </p:blipFill>
        <p:spPr bwMode="auto">
          <a:xfrm>
            <a:off x="0" y="0"/>
            <a:ext cx="916877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28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13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78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02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08304" y="5085184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Narcissus poeticus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5061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14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08304" y="4797152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Gentiana pannonica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15561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15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877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16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594928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 smtClean="0">
                <a:solidFill>
                  <a:schemeClr val="bg1"/>
                </a:solidFill>
              </a:rPr>
              <a:t>Saxifraga caesia</a:t>
            </a:r>
            <a:endParaRPr lang="cs-CZ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3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17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08304" y="4797152"/>
            <a:ext cx="183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Senecio subalpinus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41921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24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85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27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35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31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07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33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720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31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438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34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140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02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247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nímek 07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5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nímek 05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0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nímek 05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5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Snímek 04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3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nímek 04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7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nímek 13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33722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6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nímek 13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2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8562" y="1556792"/>
            <a:ext cx="9144000" cy="426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260648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Ö</a:t>
            </a:r>
            <a:r>
              <a:rPr lang="cs-CZ" sz="6000" dirty="0" smtClean="0"/>
              <a:t>tscher</a:t>
            </a:r>
            <a:endParaRPr lang="cs-CZ" sz="6000" dirty="0"/>
          </a:p>
        </p:txBody>
      </p:sp>
      <p:sp>
        <p:nvSpPr>
          <p:cNvPr id="3" name="Oval 2"/>
          <p:cNvSpPr/>
          <p:nvPr/>
        </p:nvSpPr>
        <p:spPr>
          <a:xfrm>
            <a:off x="5220071" y="3284984"/>
            <a:ext cx="936105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021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3680"/>
            <a:ext cx="9144000" cy="58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27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208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66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07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004048" y="638132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Clematis alpina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90175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208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670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207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08304" y="4653136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Dentaria enneaphyllos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63624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209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08304" y="52292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Erica carnea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97913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209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9512" y="616530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Primula clusiana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97394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208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291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208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622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208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9512" y="602128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chemeClr val="bg1"/>
                </a:solidFill>
              </a:rPr>
              <a:t>Chamaebuxus alpestris</a:t>
            </a:r>
            <a:endParaRPr lang="cs-CZ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19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208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08304" y="558924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Helleborus niger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03230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208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6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208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7504" y="638132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Saxifraga </a:t>
            </a:r>
            <a:r>
              <a:rPr lang="cs-CZ" i="1" dirty="0"/>
              <a:t>burseriana</a:t>
            </a:r>
          </a:p>
        </p:txBody>
      </p:sp>
    </p:spTree>
    <p:extLst>
      <p:ext uri="{BB962C8B-B14F-4D97-AF65-F5344CB8AC3E}">
        <p14:creationId xmlns:p14="http://schemas.microsoft.com/office/powerpoint/2010/main" val="357904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08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80312" y="5085184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Lathyrus laevigatus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18949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209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25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2209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36296" y="573325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Phyllitis </a:t>
            </a:r>
            <a:r>
              <a:rPr lang="cs-CZ" i="1" dirty="0"/>
              <a:t>scolopendrium</a:t>
            </a:r>
          </a:p>
        </p:txBody>
      </p:sp>
    </p:spTree>
    <p:extLst>
      <p:ext uri="{BB962C8B-B14F-4D97-AF65-F5344CB8AC3E}">
        <p14:creationId xmlns:p14="http://schemas.microsoft.com/office/powerpoint/2010/main" val="78441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47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21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48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305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50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11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52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311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55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65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58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868144" y="6205072"/>
            <a:ext cx="2987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smtClean="0"/>
              <a:t>Helleborus niger</a:t>
            </a:r>
            <a:endParaRPr lang="cs-CZ" sz="2800" i="1" dirty="0"/>
          </a:p>
        </p:txBody>
      </p:sp>
    </p:spTree>
    <p:extLst>
      <p:ext uri="{BB962C8B-B14F-4D97-AF65-F5344CB8AC3E}">
        <p14:creationId xmlns:p14="http://schemas.microsoft.com/office/powerpoint/2010/main" val="286478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0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707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hroococcus-cohaere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836712"/>
            <a:ext cx="7452320" cy="5402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13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5536" y="609329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Gentiana </a:t>
            </a:r>
            <a:r>
              <a:rPr lang="cs-CZ" dirty="0" smtClean="0"/>
              <a:t>cf. </a:t>
            </a:r>
            <a:r>
              <a:rPr lang="cs-CZ" i="1" dirty="0" smtClean="0"/>
              <a:t>verna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81324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6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9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7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527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67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045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71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23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13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86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8562" y="1556792"/>
            <a:ext cx="9144000" cy="426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260648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 smtClean="0"/>
              <a:t>Totes Gebirge</a:t>
            </a:r>
            <a:endParaRPr lang="cs-CZ" sz="6000" dirty="0"/>
          </a:p>
        </p:txBody>
      </p:sp>
      <p:sp>
        <p:nvSpPr>
          <p:cNvPr id="3" name="Oval 2"/>
          <p:cNvSpPr/>
          <p:nvPr/>
        </p:nvSpPr>
        <p:spPr>
          <a:xfrm>
            <a:off x="1979712" y="3861048"/>
            <a:ext cx="136815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64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1036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7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2099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127776" y="6396335"/>
            <a:ext cx="201622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2400" i="1" dirty="0" smtClean="0">
                <a:solidFill>
                  <a:schemeClr val="bg1"/>
                </a:solidFill>
              </a:rPr>
              <a:t>Gentiana clusii</a:t>
            </a:r>
            <a:endParaRPr lang="cs-CZ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40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18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394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3003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302433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chemeClr val="bg1"/>
                </a:solidFill>
              </a:rPr>
              <a:t>Rhodothamnus chamaecystus</a:t>
            </a:r>
            <a:endParaRPr lang="cs-CZ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2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3003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108785" y="6597352"/>
            <a:ext cx="313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Pedicularis rostratocapitata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777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3003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36296" y="472514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Pedicularis rostratospicata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94054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14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868144" y="6093296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Pedicularis foliosa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27644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3056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292080" y="5949280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 smtClean="0"/>
              <a:t>Euphorbia amygdaloides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82724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3002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76256" y="6434925"/>
            <a:ext cx="226774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Ranunculus alpestris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79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3002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04248" y="6434925"/>
            <a:ext cx="233975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chemeClr val="bg1"/>
                </a:solidFill>
              </a:rPr>
              <a:t>Ranunculus hybridus</a:t>
            </a:r>
            <a:endParaRPr lang="cs-CZ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0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111508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Acrobat Document" r:id="rId3" imgW="0" imgH="0" progId="AcroExch.Document.7">
                  <p:embed/>
                </p:oleObj>
              </mc:Choice>
              <mc:Fallback>
                <p:oleObj name="Acrobat Document" r:id="rId3" imgW="0" imgH="0" progId="AcroExch.Document.7">
                  <p:embed/>
                  <p:pic>
                    <p:nvPicPr>
                      <p:cNvPr id="0" name="AutoShap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11" y="1052736"/>
            <a:ext cx="9133532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04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18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480" y="6305524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Sorbus chamaemespillus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47695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23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9713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444208" y="558924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Genista sagittalis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93658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24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08304" y="4869160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Cephalanthera ensifolia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28536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2097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5536" y="623731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Buphthalmum salicinum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89571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3055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26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27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08304" y="508518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Ophioglossum vulgare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675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3058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08304" y="4725144"/>
            <a:ext cx="183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Petasites paradoxus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88805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3059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143750" y="5445224"/>
            <a:ext cx="1748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Amelanchier ovalis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04094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3063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36296" y="5301208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Primula auricula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60743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3066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724128" y="6381328"/>
            <a:ext cx="341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Primula clusiana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41541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0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877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3067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209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3068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312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4087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104082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4081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6165304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Linum cf alpinum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LPY,ČKAN VI 08 00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09472" y="832104"/>
            <a:ext cx="6925056" cy="5193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LPY,ČKAN VI 08 01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472" y="832104"/>
            <a:ext cx="6925056" cy="5193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LP 5 11 Hydrurus1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177800"/>
            <a:ext cx="8636000" cy="6502400"/>
          </a:xfrm>
          <a:prstGeom prst="rect">
            <a:avLst/>
          </a:prstGeom>
        </p:spPr>
      </p:pic>
      <p:pic>
        <p:nvPicPr>
          <p:cNvPr id="3" name="Obrázek 2" descr="Image14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177800"/>
            <a:ext cx="8636000" cy="650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ALPY,ČKAN VI 08 01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09472" y="832104"/>
            <a:ext cx="6925056" cy="5193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LPY,ČKAN VI 08 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952122" y="85725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4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970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cytonema-s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332656"/>
            <a:ext cx="6519865" cy="602128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LPY,ČKAN VI 08 06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09472" y="832104"/>
            <a:ext cx="6925056" cy="5193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ALPY,ČKAN VI 08 05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472" y="832104"/>
            <a:ext cx="6925056" cy="5193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LPY,ČKAN VI 08 05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472" y="832104"/>
            <a:ext cx="6925056" cy="5193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LPY,ČKAN VI 08 06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472" y="832104"/>
            <a:ext cx="6925056" cy="5193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LPY,ČKAN VI 08 09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472" y="832104"/>
            <a:ext cx="6925056" cy="5193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1033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2040" y="6165304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/>
              <a:t>Calamintha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alpina</a:t>
            </a:r>
            <a:endParaRPr lang="cs-CZ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1035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LP 6 11 KleinOdSee  Riv5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177800"/>
            <a:ext cx="8636000" cy="650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1036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4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078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1037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1038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LP 3 11 a asi Riv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177800"/>
            <a:ext cx="8636000" cy="650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101040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1041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1041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109" y="0"/>
            <a:ext cx="4947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0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109" y="0"/>
            <a:ext cx="4947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1042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8040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25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5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8039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8040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44208" y="6309320"/>
            <a:ext cx="269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Pinguicula vulgaris</a:t>
            </a:r>
            <a:endParaRPr lang="cs-CZ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8042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652534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chemeClr val="bg1"/>
                </a:solidFill>
              </a:rPr>
              <a:t>Hypocrepis comosa</a:t>
            </a:r>
            <a:endParaRPr lang="cs-CZ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8042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25344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Saxifraga cespitosa</a:t>
            </a:r>
            <a:endParaRPr lang="cs-CZ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8044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30608"/>
            <a:ext cx="356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Euphorbia polychroma</a:t>
            </a:r>
            <a:endParaRPr lang="cs-CZ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80445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91"/>
          <a:stretch/>
        </p:blipFill>
        <p:spPr>
          <a:xfrm rot="16200000">
            <a:off x="-677104" y="702078"/>
            <a:ext cx="6858000" cy="54538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8144" y="494116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Manyanthes trifoliata</a:t>
            </a:r>
            <a:endParaRPr lang="cs-CZ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805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8053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645333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Helleborus niger</a:t>
            </a:r>
            <a:endParaRPr lang="cs-CZ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3071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97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8056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17951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20272" y="69269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Anemone narcissiflora</a:t>
            </a:r>
            <a:endParaRPr lang="cs-CZ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2097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558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8061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02938" y="3747402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chemeClr val="bg1"/>
                </a:solidFill>
              </a:rPr>
              <a:t>Chamaebuxus alpestris</a:t>
            </a:r>
            <a:endParaRPr lang="cs-CZ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8065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8066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57817" y="853269"/>
            <a:ext cx="6862548" cy="51469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2120" y="62068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Blechnum spicant</a:t>
            </a:r>
            <a:endParaRPr lang="cs-CZ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8076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8078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22492" y="857128"/>
            <a:ext cx="6823495" cy="5117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6136" y="47667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Iris sibirica</a:t>
            </a:r>
            <a:endParaRPr lang="cs-CZ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104089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9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3083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36296" y="501317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Cypripedium calceolus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88955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3085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08304" y="5229200"/>
            <a:ext cx="183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Euphorbia polychroma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1935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3086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724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Image12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177800"/>
            <a:ext cx="8636000" cy="650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028" y="0"/>
            <a:ext cx="9152028" cy="686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98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4087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age17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177800"/>
            <a:ext cx="8636000" cy="650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4087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Image13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177800"/>
            <a:ext cx="8636000" cy="650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1039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0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592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5016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304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6024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030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6018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124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6026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613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156</Words>
  <Application>Microsoft Office PowerPoint</Application>
  <PresentationFormat>On-screen Show (4:3)</PresentationFormat>
  <Paragraphs>70</Paragraphs>
  <Slides>183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183</vt:i4>
      </vt:variant>
    </vt:vector>
  </HeadingPairs>
  <TitlesOfParts>
    <vt:vector size="185" baseType="lpstr"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Hollengebirge</dc:title>
  <dc:creator>Lepš</dc:creator>
  <cp:lastModifiedBy>Lepš</cp:lastModifiedBy>
  <cp:revision>38</cp:revision>
  <dcterms:created xsi:type="dcterms:W3CDTF">2014-01-03T20:54:35Z</dcterms:created>
  <dcterms:modified xsi:type="dcterms:W3CDTF">2014-04-09T12:38:35Z</dcterms:modified>
</cp:coreProperties>
</file>