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1" r:id="rId24"/>
    <p:sldId id="282" r:id="rId25"/>
    <p:sldId id="283" r:id="rId26"/>
    <p:sldId id="284" r:id="rId27"/>
    <p:sldId id="280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00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9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3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4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8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4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1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6E3DD-A0CD-4B97-A55E-1FF6494ED049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0413-18F2-49B5-A8A5-2B3D297CC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46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suspa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24128" y="62373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Sieversia reptans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0152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Androsace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9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537321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Erigeron uniflorus agg.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6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Primula minima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88224" y="44371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Soldanella pusila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2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Primula  glutinosa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3688" y="65253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Androsace cf. helvetica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3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6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8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236296" y="364502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Gentiana puctata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692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28184" y="58052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Ranunculus glacialis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0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87824" y="61653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Lonicera caerulea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32240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Viola biflora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44208" y="378904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Saxifraga rudolphiana (oppossitifolia group)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44208" y="378904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Saxifraga rudolphiana (oppossitifolia group)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83968" y="630932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Ranunculus montanus  agg.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43751" y="5085184"/>
            <a:ext cx="167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Pulsatilla alpina (group)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7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9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1674" y="857249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372200" y="35010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Androsace ?chamaejasme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386104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Sempervivum montanum agg.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7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364502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Pedicularis recutita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963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5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335699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Nigritella rhellicani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5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5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32040" y="55892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Leontopodium alpinum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17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5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52320" y="414908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Nigritella rhellicani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39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36096" y="609329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Crepis aurea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00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6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42930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Hedysarum obscurum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46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6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20072" y="2606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Veronica aphyla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09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400506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Pinguicula vulgaris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13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7962" y="896400"/>
            <a:ext cx="681598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386104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Phyteuma betonicifolia agg.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40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400506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Pinguicula vulgaris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77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35730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Cicerbita alpina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2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580526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Sieversia reptans </a:t>
            </a:r>
            <a:r>
              <a:rPr lang="cs-CZ" sz="2000" i="1" dirty="0" smtClean="0"/>
              <a:t>(Geum s.)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39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31409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Lilium bulbiferum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32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636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7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256490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Dianthus sylvaticus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55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9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37890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Aquilegia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9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Gentiana verna agg. – asi bavarica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9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0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5373216"/>
            <a:ext cx="190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Chrysanthemum/Leucanthemopsis alpinum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24328" y="479715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Ranunculus glacialis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103</Words>
  <Application>Microsoft Office PowerPoint</Application>
  <PresentationFormat>On-screen Show (4:3)</PresentationFormat>
  <Paragraphs>37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suspa</dc:creator>
  <cp:lastModifiedBy>suspa</cp:lastModifiedBy>
  <cp:revision>4</cp:revision>
  <dcterms:created xsi:type="dcterms:W3CDTF">2016-07-14T07:24:30Z</dcterms:created>
  <dcterms:modified xsi:type="dcterms:W3CDTF">2016-07-14T08:06:54Z</dcterms:modified>
</cp:coreProperties>
</file>