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4" r:id="rId3"/>
    <p:sldId id="315" r:id="rId4"/>
    <p:sldId id="257" r:id="rId5"/>
    <p:sldId id="258" r:id="rId6"/>
    <p:sldId id="259" r:id="rId7"/>
    <p:sldId id="260" r:id="rId8"/>
    <p:sldId id="316" r:id="rId9"/>
    <p:sldId id="261" r:id="rId10"/>
    <p:sldId id="262" r:id="rId11"/>
    <p:sldId id="263" r:id="rId12"/>
    <p:sldId id="321" r:id="rId13"/>
    <p:sldId id="322" r:id="rId14"/>
    <p:sldId id="324" r:id="rId15"/>
    <p:sldId id="325" r:id="rId16"/>
    <p:sldId id="326" r:id="rId17"/>
    <p:sldId id="267" r:id="rId18"/>
    <p:sldId id="266" r:id="rId19"/>
    <p:sldId id="268" r:id="rId20"/>
    <p:sldId id="330" r:id="rId21"/>
    <p:sldId id="269" r:id="rId22"/>
    <p:sldId id="270" r:id="rId23"/>
    <p:sldId id="271" r:id="rId24"/>
    <p:sldId id="273" r:id="rId25"/>
    <p:sldId id="274" r:id="rId26"/>
    <p:sldId id="275" r:id="rId27"/>
    <p:sldId id="276" r:id="rId28"/>
    <p:sldId id="278" r:id="rId29"/>
    <p:sldId id="320" r:id="rId30"/>
    <p:sldId id="279" r:id="rId31"/>
    <p:sldId id="280" r:id="rId32"/>
    <p:sldId id="281" r:id="rId33"/>
    <p:sldId id="282" r:id="rId34"/>
    <p:sldId id="317" r:id="rId35"/>
    <p:sldId id="319" r:id="rId36"/>
    <p:sldId id="283" r:id="rId37"/>
    <p:sldId id="285" r:id="rId38"/>
    <p:sldId id="318" r:id="rId39"/>
    <p:sldId id="286" r:id="rId40"/>
    <p:sldId id="287" r:id="rId41"/>
    <p:sldId id="288" r:id="rId42"/>
    <p:sldId id="327" r:id="rId43"/>
    <p:sldId id="328" r:id="rId44"/>
    <p:sldId id="291" r:id="rId45"/>
    <p:sldId id="292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6" r:id="rId56"/>
    <p:sldId id="307" r:id="rId57"/>
    <p:sldId id="312" r:id="rId58"/>
    <p:sldId id="329" r:id="rId59"/>
    <p:sldId id="313" r:id="rId60"/>
    <p:sldId id="331" r:id="rId61"/>
    <p:sldId id="332" r:id="rId62"/>
    <p:sldId id="333" r:id="rId63"/>
    <p:sldId id="334" r:id="rId64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00" autoAdjust="0"/>
  </p:normalViewPr>
  <p:slideViewPr>
    <p:cSldViewPr>
      <p:cViewPr varScale="1">
        <p:scale>
          <a:sx n="66" d="100"/>
          <a:sy n="6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B010-E28D-48B5-B8F9-30D32BB5026F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D81D-7DA4-47AC-A33F-6AB55889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70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B010-E28D-48B5-B8F9-30D32BB5026F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D81D-7DA4-47AC-A33F-6AB55889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74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B010-E28D-48B5-B8F9-30D32BB5026F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D81D-7DA4-47AC-A33F-6AB55889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9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B010-E28D-48B5-B8F9-30D32BB5026F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D81D-7DA4-47AC-A33F-6AB55889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7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B010-E28D-48B5-B8F9-30D32BB5026F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D81D-7DA4-47AC-A33F-6AB55889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6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B010-E28D-48B5-B8F9-30D32BB5026F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D81D-7DA4-47AC-A33F-6AB55889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0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B010-E28D-48B5-B8F9-30D32BB5026F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D81D-7DA4-47AC-A33F-6AB55889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66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B010-E28D-48B5-B8F9-30D32BB5026F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D81D-7DA4-47AC-A33F-6AB55889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9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B010-E28D-48B5-B8F9-30D32BB5026F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D81D-7DA4-47AC-A33F-6AB55889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05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B010-E28D-48B5-B8F9-30D32BB5026F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D81D-7DA4-47AC-A33F-6AB55889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3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B010-E28D-48B5-B8F9-30D32BB5026F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D81D-7DA4-47AC-A33F-6AB55889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33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CB010-E28D-48B5-B8F9-30D32BB5026F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6D81D-7DA4-47AC-A33F-6AB55889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508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764705"/>
            <a:ext cx="7846640" cy="2835746"/>
          </a:xfrm>
        </p:spPr>
        <p:txBody>
          <a:bodyPr>
            <a:normAutofit/>
          </a:bodyPr>
          <a:lstStyle/>
          <a:p>
            <a:r>
              <a:rPr lang="cs-CZ" dirty="0" smtClean="0"/>
              <a:t>Inspirations for botanical </a:t>
            </a:r>
            <a:r>
              <a:rPr lang="en-US" dirty="0" smtClean="0"/>
              <a:t>excursions II. </a:t>
            </a:r>
            <a:r>
              <a:rPr lang="en-US" dirty="0" err="1" smtClean="0"/>
              <a:t>Rotte</a:t>
            </a:r>
            <a:r>
              <a:rPr lang="cs-CZ" dirty="0" smtClean="0"/>
              <a:t>n</a:t>
            </a:r>
            <a:r>
              <a:rPr lang="en-US" dirty="0" smtClean="0"/>
              <a:t>manner </a:t>
            </a:r>
            <a:r>
              <a:rPr lang="cs-CZ" dirty="0" smtClean="0"/>
              <a:t>Tauern - </a:t>
            </a:r>
            <a:r>
              <a:rPr lang="en-US" dirty="0" err="1" smtClean="0"/>
              <a:t>Rotte</a:t>
            </a:r>
            <a:r>
              <a:rPr lang="cs-CZ" dirty="0" smtClean="0"/>
              <a:t>n</a:t>
            </a:r>
            <a:r>
              <a:rPr lang="en-US" dirty="0" smtClean="0"/>
              <a:t>manner </a:t>
            </a:r>
            <a:r>
              <a:rPr lang="cs-CZ" dirty="0" smtClean="0"/>
              <a:t>H</a:t>
            </a:r>
            <a:r>
              <a:rPr lang="en-US" dirty="0" err="1" smtClean="0"/>
              <a:t>ütte</a:t>
            </a:r>
            <a:r>
              <a:rPr lang="en-US" dirty="0" smtClean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(end of June)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4149080"/>
            <a:ext cx="6400800" cy="1752600"/>
          </a:xfrm>
        </p:spPr>
        <p:txBody>
          <a:bodyPr/>
          <a:lstStyle/>
          <a:p>
            <a:r>
              <a:rPr lang="cs-CZ" dirty="0" smtClean="0"/>
              <a:t>Jan Lepš, Jiří Hadinec, Věra Hadincová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87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72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600" y="0"/>
            <a:ext cx="7415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032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73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38" y="0"/>
            <a:ext cx="85169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508104" y="5733256"/>
            <a:ext cx="3321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32040" y="6309320"/>
            <a:ext cx="42119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i="1" dirty="0" smtClean="0"/>
              <a:t>Loiseleuria procumbens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730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96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18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96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31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9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650"/>
            <a:ext cx="9144000" cy="661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837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59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5536" y="630932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 smtClean="0"/>
              <a:t>Phyteuma hemisphaerica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4055538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60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163" y="0"/>
            <a:ext cx="50196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579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74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640"/>
            <a:ext cx="9144000" cy="5589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9552" y="6165304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smtClean="0"/>
              <a:t>Leucanthemopsis alpina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7726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74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0"/>
            <a:ext cx="9144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695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77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52" y="0"/>
            <a:ext cx="9144000" cy="62277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3528" y="6227763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 smtClean="0"/>
              <a:t>Arctous alpina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42809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Around </a:t>
            </a:r>
            <a:r>
              <a:rPr lang="en-US" dirty="0" err="1" smtClean="0"/>
              <a:t>Rotte</a:t>
            </a:r>
            <a:r>
              <a:rPr lang="cs-CZ" dirty="0"/>
              <a:t>n</a:t>
            </a:r>
            <a:r>
              <a:rPr lang="en-US" dirty="0" smtClean="0"/>
              <a:t>manner </a:t>
            </a:r>
            <a:r>
              <a:rPr lang="en-US" dirty="0" err="1" smtClean="0"/>
              <a:t>hütte</a:t>
            </a:r>
            <a:r>
              <a:rPr lang="cs-CZ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400600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 err="1" smtClean="0"/>
              <a:t>Rotte</a:t>
            </a:r>
            <a:r>
              <a:rPr lang="cs-CZ" sz="3300" dirty="0" smtClean="0"/>
              <a:t>n</a:t>
            </a:r>
            <a:r>
              <a:rPr lang="en-US" sz="3300" dirty="0" smtClean="0"/>
              <a:t>manner </a:t>
            </a:r>
            <a:r>
              <a:rPr lang="en-US" sz="3300" dirty="0" err="1" smtClean="0"/>
              <a:t>hütte</a:t>
            </a:r>
            <a:r>
              <a:rPr lang="cs-CZ" sz="3300" dirty="0" smtClean="0"/>
              <a:t> -- 47°29'24.844"N, 14°22'31.900"E – good place to start several round trips and overnight – from parking place, you climb ca 400 elevational meters</a:t>
            </a:r>
          </a:p>
          <a:p>
            <a:r>
              <a:rPr lang="cs-CZ" sz="3300" dirty="0" smtClean="0"/>
              <a:t>Only acidic rock, no limestone, so the species richness is relatively low </a:t>
            </a:r>
          </a:p>
          <a:p>
            <a:r>
              <a:rPr lang="cs-CZ" sz="3300" dirty="0" smtClean="0"/>
              <a:t>When you go up to the ridges, there are </a:t>
            </a:r>
            <a:r>
              <a:rPr lang="cs-CZ" sz="3300" smtClean="0"/>
              <a:t>nicely developed </a:t>
            </a:r>
            <a:r>
              <a:rPr lang="cs-CZ" sz="3300" dirty="0" smtClean="0"/>
              <a:t>Loiseleurietea (small ericaceous carpets, dominated by </a:t>
            </a:r>
            <a:r>
              <a:rPr lang="cs-CZ" sz="3300" i="1" dirty="0" smtClean="0"/>
              <a:t>Loiseleuria procumbens</a:t>
            </a:r>
            <a:r>
              <a:rPr lang="cs-CZ" sz="3300" dirty="0" smtClean="0"/>
              <a:t>)</a:t>
            </a:r>
          </a:p>
          <a:p>
            <a:r>
              <a:rPr lang="cs-CZ" sz="3300" dirty="0" smtClean="0"/>
              <a:t>Pictures are from excursions to Stein an Mandl and round trip to Hochheide and back through the valley </a:t>
            </a:r>
            <a:r>
              <a:rPr lang="cs-CZ" dirty="0" smtClean="0"/>
              <a:t>(path 944c)</a:t>
            </a:r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03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65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3528" y="6150495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 smtClean="0"/>
              <a:t>Saponaria pumila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91344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77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0"/>
            <a:ext cx="50577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796136" y="3861048"/>
            <a:ext cx="3096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smtClean="0"/>
              <a:t>Valeriana celtica </a:t>
            </a:r>
            <a:r>
              <a:rPr lang="cs-CZ" sz="3200" dirty="0" smtClean="0"/>
              <a:t>subsp.</a:t>
            </a:r>
            <a:r>
              <a:rPr lang="cs-CZ" sz="3200" i="1" dirty="0" smtClean="0"/>
              <a:t> norica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912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77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7544" y="5517232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Avalanches are able to move the whole shrubs of </a:t>
            </a:r>
            <a:r>
              <a:rPr lang="cs-CZ" sz="2800" i="1" dirty="0" smtClean="0"/>
              <a:t>Alnus viridis </a:t>
            </a:r>
            <a:r>
              <a:rPr lang="cs-CZ" sz="2800" dirty="0" smtClean="0"/>
              <a:t>down, some of them still surviving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153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77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01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79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572000" y="6021288"/>
            <a:ext cx="29523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200" i="1" dirty="0" smtClean="0"/>
              <a:t>Silene rupestris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6980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79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1" y="-24694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580112" y="620688"/>
            <a:ext cx="3312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Globuckensee – growths of </a:t>
            </a:r>
            <a:r>
              <a:rPr lang="cs-CZ" sz="3200" i="1" dirty="0" smtClean="0"/>
              <a:t>Alnus viridis </a:t>
            </a:r>
            <a:r>
              <a:rPr lang="cs-CZ" sz="3200" dirty="0" smtClean="0"/>
              <a:t>above it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1760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79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430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08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" y="-20369"/>
            <a:ext cx="63105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312310" y="3212976"/>
            <a:ext cx="2508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smtClean="0"/>
              <a:t>Campanulla alpina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5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1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725" y="0"/>
            <a:ext cx="66865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780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91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425" y="0"/>
            <a:ext cx="64071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11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78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3875"/>
            <a:ext cx="9144000" cy="5808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851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1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436096" y="4293096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smtClean="0"/>
              <a:t>Rhododendron ferrugineum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921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1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529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1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64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1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724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76256" y="4653136"/>
            <a:ext cx="2267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smtClean="0"/>
              <a:t>Doronicum stiriacum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6272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9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4000"/>
            <a:ext cx="9144000" cy="635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522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6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738" y="0"/>
            <a:ext cx="62309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12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2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1" y="0"/>
            <a:ext cx="53451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SCN2828"/>
          <p:cNvPicPr>
            <a:picLocks noGrp="1" noChangeAspect="1"/>
          </p:cNvPicPr>
          <p:nvPr isPhoto="1"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171" y="0"/>
            <a:ext cx="3746829" cy="68524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51520" y="5949280"/>
            <a:ext cx="26642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i="1" dirty="0" smtClean="0"/>
              <a:t>Leucorchis albida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1236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3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6" y="26507"/>
            <a:ext cx="85137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55976" y="5517232"/>
            <a:ext cx="40324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200" i="1" dirty="0" smtClean="0"/>
              <a:t>Gentiana kochiana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6362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4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31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3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6" y="2212"/>
            <a:ext cx="63722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16216" y="3431212"/>
            <a:ext cx="262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smtClean="0"/>
              <a:t>Bartsia alpina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6983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71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262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3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325" y="0"/>
            <a:ext cx="69913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9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3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47"/>
            <a:ext cx="62468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72200" y="3861048"/>
            <a:ext cx="27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 smtClean="0"/>
              <a:t>Diphasiastrum alpinum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6992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66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8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860032" y="404664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smtClean="0"/>
              <a:t>Veronica belidioides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4592449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66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57930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5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43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52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8637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3528" y="6165304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/>
              <a:t>Antennaria</a:t>
            </a:r>
            <a:r>
              <a:rPr lang="en-US" sz="2800" i="1" dirty="0" smtClean="0"/>
              <a:t> </a:t>
            </a:r>
            <a:r>
              <a:rPr lang="cs-CZ" sz="2800" i="1" dirty="0" smtClean="0"/>
              <a:t>dioica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0984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68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2" y="1"/>
            <a:ext cx="9144000" cy="60089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1520" y="6309320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 smtClean="0"/>
              <a:t>Primula minima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113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7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37" y="22225"/>
            <a:ext cx="9144000" cy="68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1520" y="6021288"/>
            <a:ext cx="32403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i="1" dirty="0" smtClean="0"/>
              <a:t>Soldanella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6741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7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75" y="0"/>
            <a:ext cx="87296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190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7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696"/>
            <a:ext cx="9144000" cy="4951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5949280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smtClean="0"/>
              <a:t>Potentilla aurea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7296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72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35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612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61225" y="4437112"/>
            <a:ext cx="1703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smtClean="0"/>
              <a:t>Thesium alpinum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27943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8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39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8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5949280"/>
            <a:ext cx="356388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i="1" dirty="0" smtClean="0"/>
              <a:t>Pedicularis </a:t>
            </a:r>
            <a:r>
              <a:rPr lang="en-US" sz="2800" i="1" dirty="0" err="1" smtClean="0"/>
              <a:t>portenschlagi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0406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8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675"/>
            <a:ext cx="9144000" cy="6724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19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88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" y="8001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092280" y="2924944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smtClean="0"/>
              <a:t>Primula glutinosa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39579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93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86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93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4575468"/>
            <a:ext cx="2051720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i="1" dirty="0" smtClean="0"/>
              <a:t>Blechnum spicant </a:t>
            </a:r>
            <a:r>
              <a:rPr lang="cs-CZ" sz="2800" dirty="0" smtClean="0"/>
              <a:t>down in the spruce forest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0515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97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-3133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436096" y="4077072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smtClean="0"/>
              <a:t>Gentiana punctata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3528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73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90358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97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253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72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580112" y="1844824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smtClean="0"/>
              <a:t>Pulsatilla alpina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415481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60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5292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60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38274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60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5534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68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241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727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7086"/>
            <a:ext cx="7716023" cy="68383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865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73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175" y="0"/>
            <a:ext cx="6343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249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72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43"/>
            <a:ext cx="75533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3324" y="6021288"/>
            <a:ext cx="1590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 smtClean="0"/>
              <a:t>Soldanella pusilla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1018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2556</TotalTime>
  <Words>203</Words>
  <Application>Microsoft Office PowerPoint</Application>
  <PresentationFormat>On-screen Show (4:3)</PresentationFormat>
  <Paragraphs>38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Inspirations for botanical excursions II. Rottenmanner Tauern - Rottenmanner Hütte  (end of June)</vt:lpstr>
      <vt:lpstr>Around Rottenmanner hütte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Inspirations for botanical excursions II. Rottenmanner hütte (end of June)</dc:title>
  <dc:creator>suspa</dc:creator>
  <cp:lastModifiedBy>suspa</cp:lastModifiedBy>
  <cp:revision>14</cp:revision>
  <dcterms:created xsi:type="dcterms:W3CDTF">2019-07-17T19:51:57Z</dcterms:created>
  <dcterms:modified xsi:type="dcterms:W3CDTF">2019-07-19T14:28:34Z</dcterms:modified>
</cp:coreProperties>
</file>