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3" r:id="rId5"/>
    <p:sldId id="257" r:id="rId6"/>
    <p:sldId id="261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8" y="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spa\Documents\VYUKA\POPULEKOL\PopEcolEng2021\EpidemieSI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uspa\Documents\VYUKA\POPULEKOL\PopEcolEng2021\EpidemieSI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SIR!$B$1</c:f>
              <c:strCache>
                <c:ptCount val="1"/>
                <c:pt idx="0">
                  <c:v>Susceptible</c:v>
                </c:pt>
              </c:strCache>
            </c:strRef>
          </c:tx>
          <c:marker>
            <c:symbol val="none"/>
          </c:marker>
          <c:xVal>
            <c:numRef>
              <c:f>SIR!$A$2:$A$288</c:f>
              <c:numCache>
                <c:formatCode>General</c:formatCode>
                <c:ptCount val="28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</c:numCache>
            </c:numRef>
          </c:xVal>
          <c:yVal>
            <c:numRef>
              <c:f>SIR!$B$2:$B$288</c:f>
              <c:numCache>
                <c:formatCode>General</c:formatCode>
                <c:ptCount val="287"/>
                <c:pt idx="0">
                  <c:v>99900</c:v>
                </c:pt>
                <c:pt idx="1">
                  <c:v>99880.02</c:v>
                </c:pt>
                <c:pt idx="2">
                  <c:v>99859.3821244008</c:v>
                </c:pt>
                <c:pt idx="3">
                  <c:v>99838.065677336272</c:v>
                </c:pt>
                <c:pt idx="4">
                  <c:v>99816.049377688178</c:v>
                </c:pt>
                <c:pt idx="5">
                  <c:v>99793.311347072915</c:v>
                </c:pt>
                <c:pt idx="6">
                  <c:v>99769.829097913374</c:v>
                </c:pt>
                <c:pt idx="7">
                  <c:v>99745.579521626962</c:v>
                </c:pt>
                <c:pt idx="8">
                  <c:v>99720.538876963386</c:v>
                </c:pt>
                <c:pt idx="9">
                  <c:v>99694.682778528193</c:v>
                </c:pt>
                <c:pt idx="10">
                  <c:v>99667.986185530797</c:v>
                </c:pt>
                <c:pt idx="11">
                  <c:v>99640.423390798533</c:v>
                </c:pt>
                <c:pt idx="12">
                  <c:v>99611.968010100973</c:v>
                </c:pt>
                <c:pt idx="13">
                  <c:v>99582.592971832171</c:v>
                </c:pt>
                <c:pt idx="14">
                  <c:v>99552.270507101057</c:v>
                </c:pt>
                <c:pt idx="15">
                  <c:v>99520.972140284182</c:v>
                </c:pt>
                <c:pt idx="16">
                  <c:v>99488.668680097704</c:v>
                </c:pt>
                <c:pt idx="17">
                  <c:v>99455.330211249544</c:v>
                </c:pt>
                <c:pt idx="18">
                  <c:v>99420.926086736057</c:v>
                </c:pt>
                <c:pt idx="19">
                  <c:v>99385.424920851161</c:v>
                </c:pt>
                <c:pt idx="20">
                  <c:v>99348.794582979972</c:v>
                </c:pt>
                <c:pt idx="21">
                  <c:v>99311.002192252825</c:v>
                </c:pt>
                <c:pt idx="22">
                  <c:v>99272.014113139317</c:v>
                </c:pt>
                <c:pt idx="23">
                  <c:v>99231.795952066605</c:v>
                </c:pt>
                <c:pt idx="24">
                  <c:v>99190.312555149794</c:v>
                </c:pt>
                <c:pt idx="25">
                  <c:v>99147.528007126821</c:v>
                </c:pt>
                <c:pt idx="26">
                  <c:v>99103.405631594316</c:v>
                </c:pt>
                <c:pt idx="27">
                  <c:v>99057.907992645094</c:v>
                </c:pt>
                <c:pt idx="28">
                  <c:v>99010.996898012236</c:v>
                </c:pt>
                <c:pt idx="29">
                  <c:v>98962.633403828906</c:v>
                </c:pt>
                <c:pt idx="30">
                  <c:v>98912.777821116964</c:v>
                </c:pt>
                <c:pt idx="31">
                  <c:v>98861.389724121647</c:v>
                </c:pt>
                <c:pt idx="32">
                  <c:v>98808.427960613451</c:v>
                </c:pt>
                <c:pt idx="33">
                  <c:v>98753.850664281897</c:v>
                </c:pt>
                <c:pt idx="34">
                  <c:v>98697.615269349379</c:v>
                </c:pt>
                <c:pt idx="35">
                  <c:v>98639.678527536802</c:v>
                </c:pt>
                <c:pt idx="36">
                  <c:v>98579.996527515264</c:v>
                </c:pt>
                <c:pt idx="37">
                  <c:v>98518.524716980843</c:v>
                </c:pt>
                <c:pt idx="38">
                  <c:v>98455.217927491773</c:v>
                </c:pt>
                <c:pt idx="39">
                  <c:v>98390.030402208766</c:v>
                </c:pt>
                <c:pt idx="40">
                  <c:v>98322.915826680706</c:v>
                </c:pt>
                <c:pt idx="41">
                  <c:v>98253.827362818323</c:v>
                </c:pt>
                <c:pt idx="42">
                  <c:v>98182.717686198346</c:v>
                </c:pt>
                <c:pt idx="43">
                  <c:v>98109.539026840081</c:v>
                </c:pt>
                <c:pt idx="44">
                  <c:v>98034.243213594338</c:v>
                </c:pt>
                <c:pt idx="45">
                  <c:v>97956.781722282394</c:v>
                </c:pt>
                <c:pt idx="46">
                  <c:v>97877.105727719128</c:v>
                </c:pt>
                <c:pt idx="47">
                  <c:v>97795.16615974973</c:v>
                </c:pt>
                <c:pt idx="48">
                  <c:v>97710.913763423858</c:v>
                </c:pt>
                <c:pt idx="49">
                  <c:v>97624.299163424148</c:v>
                </c:pt>
                <c:pt idx="50">
                  <c:v>97535.272932857668</c:v>
                </c:pt>
                <c:pt idx="51">
                  <c:v>97443.785666509284</c:v>
                </c:pt>
                <c:pt idx="52">
                  <c:v>97349.788058644932</c:v>
                </c:pt>
                <c:pt idx="53">
                  <c:v>97253.230985439834</c:v>
                </c:pt>
                <c:pt idx="54">
                  <c:v>97154.065592092695</c:v>
                </c:pt>
                <c:pt idx="55">
                  <c:v>97052.243384670684</c:v>
                </c:pt>
                <c:pt idx="56">
                  <c:v>96947.716326712412</c:v>
                </c:pt>
                <c:pt idx="57">
                  <c:v>96840.436940596424</c:v>
                </c:pt>
                <c:pt idx="58">
                  <c:v>96730.358413661394</c:v>
                </c:pt>
                <c:pt idx="59">
                  <c:v>96617.434709040841</c:v>
                </c:pt>
                <c:pt idx="60">
                  <c:v>96501.620681150089</c:v>
                </c:pt>
                <c:pt idx="61">
                  <c:v>96382.872195735996</c:v>
                </c:pt>
                <c:pt idx="62">
                  <c:v>96261.146254371095</c:v>
                </c:pt>
                <c:pt idx="63">
                  <c:v>96136.401123242962</c:v>
                </c:pt>
                <c:pt idx="64">
                  <c:v>96008.596466057032</c:v>
                </c:pt>
                <c:pt idx="65">
                  <c:v>95877.693480836999</c:v>
                </c:pt>
                <c:pt idx="66">
                  <c:v>95743.655040370795</c:v>
                </c:pt>
                <c:pt idx="67">
                  <c:v>95606.44583601327</c:v>
                </c:pt>
                <c:pt idx="68">
                  <c:v>95466.032524517781</c:v>
                </c:pt>
                <c:pt idx="69">
                  <c:v>95322.383877529661</c:v>
                </c:pt>
                <c:pt idx="70">
                  <c:v>95175.470933333825</c:v>
                </c:pt>
                <c:pt idx="71">
                  <c:v>95025.267150407919</c:v>
                </c:pt>
                <c:pt idx="72">
                  <c:v>94871.748562291046</c:v>
                </c:pt>
                <c:pt idx="73">
                  <c:v>94714.893933236992</c:v>
                </c:pt>
                <c:pt idx="74">
                  <c:v>94554.684914079844</c:v>
                </c:pt>
                <c:pt idx="75">
                  <c:v>94391.106197699992</c:v>
                </c:pt>
                <c:pt idx="76">
                  <c:v>94224.145673439634</c:v>
                </c:pt>
                <c:pt idx="77">
                  <c:v>94053.7945797797</c:v>
                </c:pt>
                <c:pt idx="78">
                  <c:v>93880.047654555165</c:v>
                </c:pt>
                <c:pt idx="79">
                  <c:v>93702.903281953026</c:v>
                </c:pt>
                <c:pt idx="80">
                  <c:v>93522.363635508271</c:v>
                </c:pt>
                <c:pt idx="81">
                  <c:v>93338.434816287103</c:v>
                </c:pt>
                <c:pt idx="82">
                  <c:v>93151.126985425231</c:v>
                </c:pt>
                <c:pt idx="83">
                  <c:v>92960.454490172255</c:v>
                </c:pt>
                <c:pt idx="84">
                  <c:v>92766.435982581097</c:v>
                </c:pt>
                <c:pt idx="85">
                  <c:v>92569.094529975657</c:v>
                </c:pt>
                <c:pt idx="86">
                  <c:v>92368.457716329402</c:v>
                </c:pt>
                <c:pt idx="87">
                  <c:v>92164.557733694382</c:v>
                </c:pt>
                <c:pt idx="88">
                  <c:v>91957.431462833338</c:v>
                </c:pt>
                <c:pt idx="89">
                  <c:v>91747.12054222812</c:v>
                </c:pt>
                <c:pt idx="90">
                  <c:v>91533.671424665707</c:v>
                </c:pt>
                <c:pt idx="91">
                  <c:v>91317.135420638806</c:v>
                </c:pt>
                <c:pt idx="92">
                  <c:v>91097.568727841339</c:v>
                </c:pt>
                <c:pt idx="93">
                  <c:v>90875.032446090743</c:v>
                </c:pt>
                <c:pt idx="94">
                  <c:v>90649.592577067597</c:v>
                </c:pt>
                <c:pt idx="95">
                  <c:v>90421.320008330149</c:v>
                </c:pt>
                <c:pt idx="96">
                  <c:v>90190.290481135002</c:v>
                </c:pt>
                <c:pt idx="97">
                  <c:v>89956.584541676246</c:v>
                </c:pt>
                <c:pt idx="98">
                  <c:v>89720.287475442849</c:v>
                </c:pt>
                <c:pt idx="99">
                  <c:v>89481.489224487246</c:v>
                </c:pt>
                <c:pt idx="100">
                  <c:v>89240.284287497052</c:v>
                </c:pt>
                <c:pt idx="101">
                  <c:v>88996.771602664536</c:v>
                </c:pt>
                <c:pt idx="102">
                  <c:v>88751.054413455524</c:v>
                </c:pt>
                <c:pt idx="103">
                  <c:v>88503.240117488691</c:v>
                </c:pt>
                <c:pt idx="104">
                  <c:v>88253.440098847321</c:v>
                </c:pt>
                <c:pt idx="105">
                  <c:v>88001.769544257215</c:v>
                </c:pt>
                <c:pt idx="106">
                  <c:v>87748.347243675729</c:v>
                </c:pt>
                <c:pt idx="107">
                  <c:v>87493.295375946342</c:v>
                </c:pt>
                <c:pt idx="108">
                  <c:v>87236.739280279813</c:v>
                </c:pt>
                <c:pt idx="109">
                  <c:v>86978.8072144256</c:v>
                </c:pt>
                <c:pt idx="110">
                  <c:v>86719.630100494949</c:v>
                </c:pt>
                <c:pt idx="111">
                  <c:v>86459.341259488181</c:v>
                </c:pt>
                <c:pt idx="112">
                  <c:v>86198.076135662821</c:v>
                </c:pt>
                <c:pt idx="113">
                  <c:v>85935.972011955077</c:v>
                </c:pt>
                <c:pt idx="114">
                  <c:v>85673.167717733872</c:v>
                </c:pt>
                <c:pt idx="115">
                  <c:v>85409.803330223178</c:v>
                </c:pt>
                <c:pt idx="116">
                  <c:v>85146.019870975084</c:v>
                </c:pt>
                <c:pt idx="117">
                  <c:v>84881.958998810762</c:v>
                </c:pt>
                <c:pt idx="118">
                  <c:v>84617.762700670326</c:v>
                </c:pt>
                <c:pt idx="119">
                  <c:v>84353.572981824516</c:v>
                </c:pt>
                <c:pt idx="120">
                  <c:v>84089.531556901187</c:v>
                </c:pt>
                <c:pt idx="121">
                  <c:v>83825.779543167781</c:v>
                </c:pt>
                <c:pt idx="122">
                  <c:v>83562.457157487836</c:v>
                </c:pt>
                <c:pt idx="123">
                  <c:v>83299.703418334699</c:v>
                </c:pt>
                <c:pt idx="124">
                  <c:v>83037.655854200566</c:v>
                </c:pt>
                <c:pt idx="125">
                  <c:v>82776.450219682971</c:v>
                </c:pt>
                <c:pt idx="126">
                  <c:v>82516.220220466101</c:v>
                </c:pt>
                <c:pt idx="127">
                  <c:v>82257.097248340404</c:v>
                </c:pt>
                <c:pt idx="128">
                  <c:v>81999.210127322425</c:v>
                </c:pt>
                <c:pt idx="129">
                  <c:v>81742.684871848716</c:v>
                </c:pt>
                <c:pt idx="130">
                  <c:v>81487.644457923365</c:v>
                </c:pt>
                <c:pt idx="131">
                  <c:v>81234.208608000365</c:v>
                </c:pt>
                <c:pt idx="132">
                  <c:v>80982.493590279773</c:v>
                </c:pt>
                <c:pt idx="133">
                  <c:v>80732.612032991747</c:v>
                </c:pt>
                <c:pt idx="134">
                  <c:v>80484.672754137166</c:v>
                </c:pt>
                <c:pt idx="135">
                  <c:v>80238.780607046749</c:v>
                </c:pt>
                <c:pt idx="136">
                  <c:v>79995.036342015825</c:v>
                </c:pt>
                <c:pt idx="137">
                  <c:v>79753.536484167824</c:v>
                </c:pt>
                <c:pt idx="138">
                  <c:v>79514.373227599048</c:v>
                </c:pt>
                <c:pt idx="139">
                  <c:v>79277.634345759696</c:v>
                </c:pt>
                <c:pt idx="140">
                  <c:v>79043.403117933325</c:v>
                </c:pt>
                <c:pt idx="141">
                  <c:v>78811.758271588697</c:v>
                </c:pt>
                <c:pt idx="142">
                  <c:v>78582.77394029565</c:v>
                </c:pt>
                <c:pt idx="143">
                  <c:v>78356.51963682026</c:v>
                </c:pt>
                <c:pt idx="144">
                  <c:v>78133.060240944498</c:v>
                </c:pt>
                <c:pt idx="145">
                  <c:v>77912.456001492508</c:v>
                </c:pt>
                <c:pt idx="146">
                  <c:v>77694.762551989465</c:v>
                </c:pt>
                <c:pt idx="147">
                  <c:v>77480.030939329503</c:v>
                </c:pt>
                <c:pt idx="148">
                  <c:v>77268.307664787513</c:v>
                </c:pt>
                <c:pt idx="149">
                  <c:v>77059.634736674285</c:v>
                </c:pt>
                <c:pt idx="150">
                  <c:v>76854.049733906402</c:v>
                </c:pt>
                <c:pt idx="151">
                  <c:v>76651.585879740858</c:v>
                </c:pt>
                <c:pt idx="152">
                  <c:v>76452.272124909519</c:v>
                </c:pt>
                <c:pt idx="153">
                  <c:v>76256.133239379531</c:v>
                </c:pt>
                <c:pt idx="154">
                  <c:v>76063.189911963083</c:v>
                </c:pt>
                <c:pt idx="155">
                  <c:v>75873.458857002115</c:v>
                </c:pt>
                <c:pt idx="156">
                  <c:v>75686.952927361373</c:v>
                </c:pt>
                <c:pt idx="157">
                  <c:v>75503.681232975054</c:v>
                </c:pt>
                <c:pt idx="158">
                  <c:v>75323.649264208725</c:v>
                </c:pt>
                <c:pt idx="159">
                  <c:v>75146.859019318246</c:v>
                </c:pt>
                <c:pt idx="160">
                  <c:v>74973.309135310643</c:v>
                </c:pt>
                <c:pt idx="161">
                  <c:v>74802.995021538052</c:v>
                </c:pt>
                <c:pt idx="162">
                  <c:v>74635.90899538438</c:v>
                </c:pt>
                <c:pt idx="163">
                  <c:v>74472.040419435041</c:v>
                </c:pt>
                <c:pt idx="164">
                  <c:v>74311.375839552013</c:v>
                </c:pt>
                <c:pt idx="165">
                  <c:v>74153.899123309951</c:v>
                </c:pt>
                <c:pt idx="166">
                  <c:v>73999.591598283412</c:v>
                </c:pt>
                <c:pt idx="167">
                  <c:v>73848.432189709813</c:v>
                </c:pt>
                <c:pt idx="168">
                  <c:v>73700.397557087737</c:v>
                </c:pt>
                <c:pt idx="169">
                  <c:v>73555.462229305267</c:v>
                </c:pt>
                <c:pt idx="170">
                  <c:v>73413.598737927328</c:v>
                </c:pt>
                <c:pt idx="171">
                  <c:v>73274.777748305467</c:v>
                </c:pt>
                <c:pt idx="172">
                  <c:v>73138.968188206331</c:v>
                </c:pt>
                <c:pt idx="173">
                  <c:v>73006.137373687918</c:v>
                </c:pt>
                <c:pt idx="174">
                  <c:v>72876.251131983823</c:v>
                </c:pt>
                <c:pt idx="175">
                  <c:v>72749.273921185813</c:v>
                </c:pt>
                <c:pt idx="176">
                  <c:v>72625.168946544058</c:v>
                </c:pt>
                <c:pt idx="177">
                  <c:v>72503.898273231724</c:v>
                </c:pt>
                <c:pt idx="178">
                  <c:v>72385.422935446753</c:v>
                </c:pt>
                <c:pt idx="179">
                  <c:v>72269.703041748202</c:v>
                </c:pt>
                <c:pt idx="180">
                  <c:v>72156.697876547609</c:v>
                </c:pt>
                <c:pt idx="181">
                  <c:v>72046.365997697401</c:v>
                </c:pt>
                <c:pt idx="182">
                  <c:v>71938.665330138407</c:v>
                </c:pt>
                <c:pt idx="183">
                  <c:v>71833.553255587089</c:v>
                </c:pt>
                <c:pt idx="184">
                  <c:v>71730.986698260211</c:v>
                </c:pt>
                <c:pt idx="185">
                  <c:v>71630.922206650197</c:v>
                </c:pt>
                <c:pt idx="186">
                  <c:v>71533.316031378694</c:v>
                </c:pt>
                <c:pt idx="187">
                  <c:v>71438.124199168728</c:v>
                </c:pt>
                <c:pt idx="188">
                  <c:v>71345.302582987351</c:v>
                </c:pt>
                <c:pt idx="189">
                  <c:v>71254.806968421093</c:v>
                </c:pt>
                <c:pt idx="190">
                  <c:v>71166.593116355391</c:v>
                </c:pt>
                <c:pt idx="191">
                  <c:v>71080.61682203738</c:v>
                </c:pt>
                <c:pt idx="192">
                  <c:v>70996.83397060835</c:v>
                </c:pt>
                <c:pt idx="193">
                  <c:v>70915.200589197761</c:v>
                </c:pt>
                <c:pt idx="194">
                  <c:v>70835.672895676165</c:v>
                </c:pt>
                <c:pt idx="195">
                  <c:v>70758.20734416804</c:v>
                </c:pt>
                <c:pt idx="196">
                  <c:v>70682.760667429058</c:v>
                </c:pt>
                <c:pt idx="197">
                  <c:v>70609.289916194844</c:v>
                </c:pt>
                <c:pt idx="198">
                  <c:v>70537.752495609908</c:v>
                </c:pt>
                <c:pt idx="199">
                  <c:v>70468.106198846959</c:v>
                </c:pt>
                <c:pt idx="200">
                  <c:v>70400.309238027243</c:v>
                </c:pt>
                <c:pt idx="201">
                  <c:v>70334.320272552577</c:v>
                </c:pt>
                <c:pt idx="202">
                  <c:v>70270.09843495964</c:v>
                </c:pt>
                <c:pt idx="203">
                  <c:v>70207.603354406077</c:v>
                </c:pt>
                <c:pt idx="204">
                  <c:v>70146.795177896915</c:v>
                </c:pt>
                <c:pt idx="205">
                  <c:v>70087.634589358262</c:v>
                </c:pt>
                <c:pt idx="206">
                  <c:v>70030.082826663463</c:v>
                </c:pt>
                <c:pt idx="207">
                  <c:v>69974.101696714803</c:v>
                </c:pt>
                <c:pt idx="208">
                  <c:v>69919.653588681686</c:v>
                </c:pt>
                <c:pt idx="209">
                  <c:v>69866.701485493715</c:v>
                </c:pt>
                <c:pt idx="210">
                  <c:v>69815.20897368429</c:v>
                </c:pt>
                <c:pt idx="211">
                  <c:v>69765.140251678022</c:v>
                </c:pt>
                <c:pt idx="212">
                  <c:v>69716.460136611975</c:v>
                </c:pt>
                <c:pt idx="213">
                  <c:v>69669.134069778112</c:v>
                </c:pt>
                <c:pt idx="214">
                  <c:v>69623.128120771187</c:v>
                </c:pt>
                <c:pt idx="215">
                  <c:v>69578.408990423341</c:v>
                </c:pt>
                <c:pt idx="216">
                  <c:v>69534.944012603708</c:v>
                </c:pt>
                <c:pt idx="217">
                  <c:v>69492.701154958049</c:v>
                </c:pt>
                <c:pt idx="218">
                  <c:v>69451.649018660697</c:v>
                </c:pt>
                <c:pt idx="219">
                  <c:v>69411.756837247754</c:v>
                </c:pt>
                <c:pt idx="220">
                  <c:v>69372.994474597755</c:v>
                </c:pt>
                <c:pt idx="221">
                  <c:v>69335.332422122839</c:v>
                </c:pt>
                <c:pt idx="222">
                  <c:v>69298.741795230759</c:v>
                </c:pt>
                <c:pt idx="223">
                  <c:v>69263.194329115111</c:v>
                </c:pt>
                <c:pt idx="224">
                  <c:v>69228.662373928251</c:v>
                </c:pt>
                <c:pt idx="225">
                  <c:v>69195.118889389007</c:v>
                </c:pt>
                <c:pt idx="226">
                  <c:v>69162.53743887422</c:v>
                </c:pt>
                <c:pt idx="227">
                  <c:v>69130.892183040909</c:v>
                </c:pt>
                <c:pt idx="228">
                  <c:v>69100.15787302317</c:v>
                </c:pt>
                <c:pt idx="229">
                  <c:v>69070.309843245617</c:v>
                </c:pt>
                <c:pt idx="230">
                  <c:v>69041.324003892776</c:v>
                </c:pt>
                <c:pt idx="231">
                  <c:v>69013.176833071615</c:v>
                </c:pt>
                <c:pt idx="232">
                  <c:v>68985.845368702212</c:v>
                </c:pt>
                <c:pt idx="233">
                  <c:v>68959.307200169598</c:v>
                </c:pt>
                <c:pt idx="234">
                  <c:v>68933.540459767566</c:v>
                </c:pt>
                <c:pt idx="235">
                  <c:v>68908.523813963635</c:v>
                </c:pt>
                <c:pt idx="236">
                  <c:v>68884.236454512211</c:v>
                </c:pt>
                <c:pt idx="237">
                  <c:v>68860.658089441553</c:v>
                </c:pt>
                <c:pt idx="238">
                  <c:v>68837.768933938176</c:v>
                </c:pt>
                <c:pt idx="239">
                  <c:v>68815.549701150914</c:v>
                </c:pt>
                <c:pt idx="240">
                  <c:v>68793.981592935321</c:v>
                </c:pt>
                <c:pt idx="241">
                  <c:v>68773.04629055754</c:v>
                </c:pt>
                <c:pt idx="242">
                  <c:v>68752.725945375525</c:v>
                </c:pt>
                <c:pt idx="243">
                  <c:v>68733.003169514064</c:v>
                </c:pt>
                <c:pt idx="244">
                  <c:v>68713.861026549013</c:v>
                </c:pt>
                <c:pt idx="245">
                  <c:v>68695.283022214615</c:v>
                </c:pt>
                <c:pt idx="246">
                  <c:v>68677.253095147098</c:v>
                </c:pt>
                <c:pt idx="247">
                  <c:v>68659.755607676387</c:v>
                </c:pt>
                <c:pt idx="248">
                  <c:v>68642.775336676816</c:v>
                </c:pt>
                <c:pt idx="249">
                  <c:v>68626.297464486968</c:v>
                </c:pt>
                <c:pt idx="250">
                  <c:v>68610.307569907614</c:v>
                </c:pt>
                <c:pt idx="251">
                  <c:v>68594.79161928613</c:v>
                </c:pt>
                <c:pt idx="252">
                  <c:v>68579.735957694807</c:v>
                </c:pt>
                <c:pt idx="253">
                  <c:v>68565.127300209875</c:v>
                </c:pt>
                <c:pt idx="254">
                  <c:v>68550.952723297203</c:v>
                </c:pt>
                <c:pt idx="255">
                  <c:v>68537.199656310215</c:v>
                </c:pt>
                <c:pt idx="256">
                  <c:v>68523.855873104694</c:v>
                </c:pt>
                <c:pt idx="257">
                  <c:v>68510.909483774783</c:v>
                </c:pt>
                <c:pt idx="258">
                  <c:v>68498.348926513834</c:v>
                </c:pt>
                <c:pt idx="259">
                  <c:v>68486.162959603331</c:v>
                </c:pt>
                <c:pt idx="260">
                  <c:v>68474.340653532592</c:v>
                </c:pt>
                <c:pt idx="261">
                  <c:v>68462.871383251622</c:v>
                </c:pt>
                <c:pt idx="262">
                  <c:v>68451.744820558873</c:v>
                </c:pt>
                <c:pt idx="263">
                  <c:v>68440.950926625577</c:v>
                </c:pt>
                <c:pt idx="264">
                  <c:v>68430.479944657724</c:v>
                </c:pt>
                <c:pt idx="265">
                  <c:v>68420.322392696631</c:v>
                </c:pt>
                <c:pt idx="266">
                  <c:v>68410.469056558562</c:v>
                </c:pt>
                <c:pt idx="267">
                  <c:v>68400.910982913716</c:v>
                </c:pt>
                <c:pt idx="268">
                  <c:v>68391.639472504685</c:v>
                </c:pt>
                <c:pt idx="269">
                  <c:v>68382.646073504016</c:v>
                </c:pt>
                <c:pt idx="270">
                  <c:v>68373.922575010569</c:v>
                </c:pt>
                <c:pt idx="271">
                  <c:v>68365.461000684096</c:v>
                </c:pt>
                <c:pt idx="272">
                  <c:v>68357.253602517056</c:v>
                </c:pt>
                <c:pt idx="273">
                  <c:v>68349.292854742933</c:v>
                </c:pt>
                <c:pt idx="274">
                  <c:v>68341.571447879774</c:v>
                </c:pt>
                <c:pt idx="275">
                  <c:v>68334.082282907752</c:v>
                </c:pt>
                <c:pt idx="276">
                  <c:v>68326.818465579447</c:v>
                </c:pt>
                <c:pt idx="277">
                  <c:v>68319.773300861285</c:v>
                </c:pt>
                <c:pt idx="278">
                  <c:v>68312.940287504622</c:v>
                </c:pt>
                <c:pt idx="279">
                  <c:v>68306.313112744683</c:v>
                </c:pt>
                <c:pt idx="280">
                  <c:v>68299.885647125877</c:v>
                </c:pt>
                <c:pt idx="281">
                  <c:v>68293.651939451345</c:v>
                </c:pt>
                <c:pt idx="282">
                  <c:v>68287.606211855149</c:v>
                </c:pt>
                <c:pt idx="283">
                  <c:v>68281.742854994998</c:v>
                </c:pt>
                <c:pt idx="284">
                  <c:v>68276.056423363698</c:v>
                </c:pt>
                <c:pt idx="285">
                  <c:v>68270.541630717169</c:v>
                </c:pt>
                <c:pt idx="286">
                  <c:v>68265.19334561711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5A2-4DC0-83D6-1AEAE216820F}"/>
            </c:ext>
          </c:extLst>
        </c:ser>
        <c:ser>
          <c:idx val="1"/>
          <c:order val="1"/>
          <c:tx>
            <c:strRef>
              <c:f>SIR!$C$1</c:f>
              <c:strCache>
                <c:ptCount val="1"/>
                <c:pt idx="0">
                  <c:v>Infected</c:v>
                </c:pt>
              </c:strCache>
            </c:strRef>
          </c:tx>
          <c:marker>
            <c:symbol val="none"/>
          </c:marker>
          <c:xVal>
            <c:numRef>
              <c:f>SIR!$A$2:$A$288</c:f>
              <c:numCache>
                <c:formatCode>General</c:formatCode>
                <c:ptCount val="28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</c:numCache>
            </c:numRef>
          </c:xVal>
          <c:yVal>
            <c:numRef>
              <c:f>SIR!$C$2:$C$288</c:f>
              <c:numCache>
                <c:formatCode>General</c:formatCode>
                <c:ptCount val="287"/>
                <c:pt idx="0">
                  <c:v>100</c:v>
                </c:pt>
                <c:pt idx="1">
                  <c:v>103.31333333333333</c:v>
                </c:pt>
                <c:pt idx="2">
                  <c:v>106.73232004364445</c:v>
                </c:pt>
                <c:pt idx="3">
                  <c:v>110.26004710089464</c:v>
                </c:pt>
                <c:pt idx="4">
                  <c:v>113.89967223216948</c:v>
                </c:pt>
                <c:pt idx="5">
                  <c:v>117.65442414206535</c:v>
                </c:pt>
                <c:pt idx="6">
                  <c:v>121.52760261126053</c:v>
                </c:pt>
                <c:pt idx="7">
                  <c:v>125.52257846245965</c:v>
                </c:pt>
                <c:pt idx="8">
                  <c:v>129.64279338229022</c:v>
                </c:pt>
                <c:pt idx="9">
                  <c:v>133.89175958710214</c:v>
                </c:pt>
                <c:pt idx="10">
                  <c:v>138.27305931997535</c:v>
                </c:pt>
                <c:pt idx="11">
                  <c:v>142.79034416558156</c:v>
                </c:pt>
                <c:pt idx="12">
                  <c:v>147.44733416887075</c:v>
                </c:pt>
                <c:pt idx="13">
                  <c:v>152.24781674286743</c:v>
                </c:pt>
                <c:pt idx="14">
                  <c:v>157.19564535016633</c:v>
                </c:pt>
                <c:pt idx="15">
                  <c:v>162.29473794201476</c:v>
                </c:pt>
                <c:pt idx="16">
                  <c:v>167.54907513816292</c:v>
                </c:pt>
                <c:pt idx="17">
                  <c:v>172.9626981299574</c:v>
                </c:pt>
                <c:pt idx="18">
                  <c:v>178.53970628845167</c:v>
                </c:pt>
                <c:pt idx="19">
                  <c:v>184.28425445861319</c:v>
                </c:pt>
                <c:pt idx="20">
                  <c:v>190.20054992002741</c:v>
                </c:pt>
                <c:pt idx="21">
                  <c:v>196.29284899383879</c:v>
                </c:pt>
                <c:pt idx="22">
                  <c:v>202.56545327503369</c:v>
                </c:pt>
                <c:pt idx="23">
                  <c:v>209.02270546856863</c:v>
                </c:pt>
                <c:pt idx="24">
                  <c:v>215.66898480728571</c:v>
                </c:pt>
                <c:pt idx="25">
                  <c:v>222.50870202904451</c:v>
                </c:pt>
                <c:pt idx="26">
                  <c:v>229.54629389004538</c:v>
                </c:pt>
                <c:pt idx="27">
                  <c:v>236.78621719093314</c:v>
                </c:pt>
                <c:pt idx="28">
                  <c:v>244.23294229196284</c:v>
                </c:pt>
                <c:pt idx="29">
                  <c:v>251.89094609329294</c:v>
                </c:pt>
                <c:pt idx="30">
                  <c:v>259.76470445635914</c:v>
                </c:pt>
                <c:pt idx="31">
                  <c:v>267.85868404228586</c:v>
                </c:pt>
                <c:pt idx="32">
                  <c:v>276.17733354342778</c:v>
                </c:pt>
                <c:pt idx="33">
                  <c:v>284.72507428441668</c:v>
                </c:pt>
                <c:pt idx="34">
                  <c:v>293.50629016953366</c:v>
                </c:pt>
                <c:pt idx="35">
                  <c:v>302.52531695385136</c:v>
                </c:pt>
                <c:pt idx="36">
                  <c:v>311.78643081641428</c:v>
                </c:pt>
                <c:pt idx="37">
                  <c:v>321.29383621476222</c:v>
                </c:pt>
                <c:pt idx="38">
                  <c:v>331.05165300137713</c:v>
                </c:pt>
                <c:pt idx="39">
                  <c:v>341.06390278416154</c:v>
                </c:pt>
                <c:pt idx="40">
                  <c:v>351.33449451486058</c:v>
                </c:pt>
                <c:pt idx="41">
                  <c:v>361.8672092914386</c:v>
                </c:pt>
                <c:pt idx="42">
                  <c:v>372.66568436283723</c:v>
                </c:pt>
                <c:pt idx="43">
                  <c:v>383.7333963272917</c:v>
                </c:pt>
                <c:pt idx="44">
                  <c:v>395.07364351849174</c:v>
                </c:pt>
                <c:pt idx="45">
                  <c:v>406.68952757735519</c:v>
                </c:pt>
                <c:pt idx="46">
                  <c:v>418.58393421106229</c:v>
                </c:pt>
                <c:pt idx="47">
                  <c:v>430.75951314528675</c:v>
                </c:pt>
                <c:pt idx="48">
                  <c:v>443.21865728027814</c:v>
                </c:pt>
                <c:pt idx="49">
                  <c:v>455.96348106660599</c:v>
                </c:pt>
                <c:pt idx="50">
                  <c:v>468.99579812199022</c:v>
                </c:pt>
                <c:pt idx="51">
                  <c:v>482.31709811670862</c:v>
                </c:pt>
                <c:pt idx="52">
                  <c:v>495.92852296161175</c:v>
                </c:pt>
                <c:pt idx="53">
                  <c:v>509.83084233977598</c:v>
                </c:pt>
                <c:pt idx="54">
                  <c:v>524.02442863028978</c:v>
                </c:pt>
                <c:pt idx="55">
                  <c:v>538.50923128058696</c:v>
                </c:pt>
                <c:pt idx="56">
                  <c:v>553.28475069209344</c:v>
                </c:pt>
                <c:pt idx="57">
                  <c:v>568.35001169273028</c:v>
                </c:pt>
                <c:pt idx="58">
                  <c:v>583.70353667897609</c:v>
                </c:pt>
                <c:pt idx="59">
                  <c:v>599.34331851970489</c:v>
                </c:pt>
                <c:pt idx="60">
                  <c:v>615.26679332384231</c:v>
                </c:pt>
                <c:pt idx="61">
                  <c:v>631.47081318395851</c:v>
                </c:pt>
                <c:pt idx="62">
                  <c:v>647.95161901819279</c:v>
                </c:pt>
                <c:pt idx="63">
                  <c:v>664.7048136432943</c:v>
                </c:pt>
                <c:pt idx="64">
                  <c:v>681.72533522200297</c:v>
                </c:pt>
                <c:pt idx="65">
                  <c:v>699.00743123836935</c:v>
                </c:pt>
                <c:pt idx="66">
                  <c:v>716.54463316484043</c:v>
                </c:pt>
                <c:pt idx="67">
                  <c:v>734.32973199489402</c:v>
                </c:pt>
                <c:pt idx="68">
                  <c:v>752.35475482456627</c:v>
                </c:pt>
                <c:pt idx="69">
                  <c:v>770.6109426752538</c:v>
                </c:pt>
                <c:pt idx="70">
                  <c:v>789.08872975854251</c:v>
                </c:pt>
                <c:pt idx="71">
                  <c:v>807.77772439136299</c:v>
                </c:pt>
                <c:pt idx="72">
                  <c:v>826.66669177634492</c:v>
                </c:pt>
                <c:pt idx="73">
                  <c:v>845.74353886767346</c:v>
                </c:pt>
                <c:pt idx="74">
                  <c:v>864.99530154687227</c:v>
                </c:pt>
                <c:pt idx="75">
                  <c:v>884.40813433557491</c:v>
                </c:pt>
                <c:pt idx="76">
                  <c:v>903.96730287333708</c:v>
                </c:pt>
                <c:pt idx="77">
                  <c:v>923.6571793877082</c:v>
                </c:pt>
                <c:pt idx="78">
                  <c:v>943.46124138096388</c:v>
                </c:pt>
                <c:pt idx="79">
                  <c:v>963.36207375294464</c:v>
                </c:pt>
                <c:pt idx="80">
                  <c:v>983.34137457220163</c:v>
                </c:pt>
                <c:pt idx="81">
                  <c:v>1003.3799646979987</c:v>
                </c:pt>
                <c:pt idx="82">
                  <c:v>1023.4578014435308</c:v>
                </c:pt>
                <c:pt idx="83">
                  <c:v>1043.5539964559234</c:v>
                </c:pt>
                <c:pt idx="84">
                  <c:v>1063.6468379710927</c:v>
                </c:pt>
                <c:pt idx="85">
                  <c:v>1083.7138175813509</c:v>
                </c:pt>
                <c:pt idx="86">
                  <c:v>1103.7316616307166</c:v>
                </c:pt>
                <c:pt idx="87">
                  <c:v>1123.6763673272856</c:v>
                </c:pt>
                <c:pt idx="88">
                  <c:v>1143.5232436337851</c:v>
                </c:pt>
                <c:pt idx="89">
                  <c:v>1163.2469569667089</c:v>
                </c:pt>
                <c:pt idx="90">
                  <c:v>1182.8215817013333</c:v>
                </c:pt>
                <c:pt idx="91">
                  <c:v>1202.2206554446843</c:v>
                </c:pt>
                <c:pt idx="92">
                  <c:v>1221.4172390013664</c:v>
                </c:pt>
                <c:pt idx="93">
                  <c:v>1240.3839809183996</c:v>
                </c:pt>
                <c:pt idx="94">
                  <c:v>1259.0931864551412</c:v>
                </c:pt>
                <c:pt idx="95">
                  <c:v>1277.5168907833918</c:v>
                </c:pt>
                <c:pt idx="96">
                  <c:v>1295.6269361813038</c:v>
                </c:pt>
                <c:pt idx="97">
                  <c:v>1313.3950529431693</c:v>
                </c:pt>
                <c:pt idx="98">
                  <c:v>1330.7929436860441</c:v>
                </c:pt>
                <c:pt idx="99">
                  <c:v>1347.7923706939755</c:v>
                </c:pt>
                <c:pt idx="100">
                  <c:v>1364.3652459018444</c:v>
                </c:pt>
                <c:pt idx="101">
                  <c:v>1380.4837230840599</c:v>
                </c:pt>
                <c:pt idx="102">
                  <c:v>1396.1202917790661</c:v>
                </c:pt>
                <c:pt idx="103">
                  <c:v>1411.2478724493817</c:v>
                </c:pt>
                <c:pt idx="104">
                  <c:v>1425.8399123491834</c:v>
                </c:pt>
                <c:pt idx="105">
                  <c:v>1439.8704815477618</c:v>
                </c:pt>
                <c:pt idx="106">
                  <c:v>1453.3143685379578</c:v>
                </c:pt>
                <c:pt idx="107">
                  <c:v>1466.1471748443487</c:v>
                </c:pt>
                <c:pt idx="108">
                  <c:v>1478.3454080368224</c:v>
                </c:pt>
                <c:pt idx="109">
                  <c:v>1489.8865725515661</c:v>
                </c:pt>
                <c:pt idx="110">
                  <c:v>1500.7492577236196</c:v>
                </c:pt>
                <c:pt idx="111">
                  <c:v>1510.9132224431189</c:v>
                </c:pt>
                <c:pt idx="112">
                  <c:v>1520.3594758612976</c:v>
                </c:pt>
                <c:pt idx="113">
                  <c:v>1529.0703535921516</c:v>
                </c:pt>
                <c:pt idx="114">
                  <c:v>1537.0295888813371</c:v>
                </c:pt>
                <c:pt idx="115">
                  <c:v>1544.2223782451483</c:v>
                </c:pt>
                <c:pt idx="116">
                  <c:v>1550.6354411190523</c:v>
                </c:pt>
                <c:pt idx="117">
                  <c:v>1556.2570730968657</c:v>
                </c:pt>
                <c:pt idx="118">
                  <c:v>1561.0771923878228</c:v>
                </c:pt>
                <c:pt idx="119">
                  <c:v>1565.0873791689887</c:v>
                </c:pt>
                <c:pt idx="120">
                  <c:v>1568.2809075641514</c:v>
                </c:pt>
                <c:pt idx="121">
                  <c:v>1570.6527700368622</c:v>
                </c:pt>
                <c:pt idx="122">
                  <c:v>1572.1996940440035</c:v>
                </c:pt>
                <c:pt idx="123">
                  <c:v>1572.9201508564713</c:v>
                </c:pt>
                <c:pt idx="124">
                  <c:v>1572.8143565145256</c:v>
                </c:pt>
                <c:pt idx="125">
                  <c:v>1571.8842649463695</c:v>
                </c:pt>
                <c:pt idx="126">
                  <c:v>1570.1335533388469</c:v>
                </c:pt>
                <c:pt idx="127">
                  <c:v>1567.567599908075</c:v>
                </c:pt>
                <c:pt idx="128">
                  <c:v>1564.1934542747015</c:v>
                </c:pt>
                <c:pt idx="129">
                  <c:v>1560.0198007026252</c:v>
                </c:pt>
                <c:pt idx="130">
                  <c:v>1555.0569145108789</c:v>
                </c:pt>
                <c:pt idx="131">
                  <c:v>1549.3166120153946</c:v>
                </c:pt>
                <c:pt idx="132">
                  <c:v>1542.8121944000934</c:v>
                </c:pt>
                <c:pt idx="133">
                  <c:v>1535.5583859547667</c:v>
                </c:pt>
                <c:pt idx="134">
                  <c:v>1527.5712671502251</c:v>
                </c:pt>
                <c:pt idx="135">
                  <c:v>1518.8682030489379</c:v>
                </c:pt>
                <c:pt idx="136">
                  <c:v>1509.4677675717076</c:v>
                </c:pt>
                <c:pt idx="137">
                  <c:v>1499.3896641577569</c:v>
                </c:pt>
                <c:pt idx="138">
                  <c:v>1488.6546433669105</c:v>
                </c:pt>
                <c:pt idx="139">
                  <c:v>1477.2844179784418</c:v>
                </c:pt>
                <c:pt idx="140">
                  <c:v>1465.3015761417348</c:v>
                </c:pt>
                <c:pt idx="141">
                  <c:v>1452.7294931294073</c:v>
                </c:pt>
                <c:pt idx="142">
                  <c:v>1439.5922422342176</c:v>
                </c:pt>
                <c:pt idx="143">
                  <c:v>1425.9145053372376</c:v>
                </c:pt>
                <c:pt idx="144">
                  <c:v>1411.7214836567996</c:v>
                </c:pt>
                <c:pt idx="145">
                  <c:v>1397.0388091659843</c:v>
                </c:pt>
                <c:pt idx="146">
                  <c:v>1381.8924571413647</c:v>
                </c:pt>
                <c:pt idx="147">
                  <c:v>1366.3086602777712</c:v>
                </c:pt>
                <c:pt idx="148">
                  <c:v>1350.3138247734671</c:v>
                </c:pt>
                <c:pt idx="149">
                  <c:v>1333.9344487577805</c:v>
                </c:pt>
                <c:pt idx="150">
                  <c:v>1317.1970433993667</c:v>
                </c:pt>
                <c:pt idx="151">
                  <c:v>1300.1280569983444</c:v>
                </c:pt>
                <c:pt idx="152">
                  <c:v>1282.7538023299587</c:v>
                </c:pt>
                <c:pt idx="153">
                  <c:v>1265.1003874716171</c:v>
                </c:pt>
                <c:pt idx="154">
                  <c:v>1247.1936503094669</c:v>
                </c:pt>
                <c:pt idx="155">
                  <c:v>1229.0590968855226</c:v>
                </c:pt>
                <c:pt idx="156">
                  <c:v>1210.7218437120046</c:v>
                </c:pt>
                <c:pt idx="157">
                  <c:v>1192.2065641463212</c:v>
                </c:pt>
                <c:pt idx="158">
                  <c:v>1173.5374388882628</c:v>
                </c:pt>
                <c:pt idx="159">
                  <c:v>1154.7381106306937</c:v>
                </c:pt>
                <c:pt idx="160">
                  <c:v>1135.8316428665087</c:v>
                </c:pt>
                <c:pt idx="161">
                  <c:v>1116.8404828280209</c:v>
                </c:pt>
                <c:pt idx="162">
                  <c:v>1097.7864285103572</c:v>
                </c:pt>
                <c:pt idx="163">
                  <c:v>1078.6905997079652</c:v>
                </c:pt>
                <c:pt idx="164">
                  <c:v>1059.5734129730035</c:v>
                </c:pt>
                <c:pt idx="165">
                  <c:v>1040.4545603862373</c:v>
                </c:pt>
                <c:pt idx="166">
                  <c:v>1021.3529920150687</c:v>
                </c:pt>
                <c:pt idx="167">
                  <c:v>1002.2869019194903</c:v>
                </c:pt>
                <c:pt idx="168">
                  <c:v>983.27371755498029</c:v>
                </c:pt>
                <c:pt idx="169">
                  <c:v>964.33009241162551</c:v>
                </c:pt>
                <c:pt idx="170">
                  <c:v>945.47190172095293</c:v>
                </c:pt>
                <c:pt idx="171">
                  <c:v>926.7142410559818</c:v>
                </c:pt>
                <c:pt idx="172">
                  <c:v>908.07142764578475</c:v>
                </c:pt>
                <c:pt idx="173">
                  <c:v>889.55700422322889</c:v>
                </c:pt>
                <c:pt idx="174">
                  <c:v>871.18374522345209</c:v>
                </c:pt>
                <c:pt idx="175">
                  <c:v>852.96366515088982</c:v>
                </c:pt>
                <c:pt idx="176">
                  <c:v>834.90802893416958</c:v>
                </c:pt>
                <c:pt idx="177">
                  <c:v>817.02736409081501</c:v>
                </c:pt>
                <c:pt idx="178">
                  <c:v>799.3314745273201</c:v>
                </c:pt>
                <c:pt idx="179">
                  <c:v>781.82945580464889</c:v>
                </c:pt>
                <c:pt idx="180">
                  <c:v>764.52971170446131</c:v>
                </c:pt>
                <c:pt idx="181">
                  <c:v>747.43997193725681</c:v>
                </c:pt>
                <c:pt idx="182">
                  <c:v>730.56731084004787</c:v>
                </c:pt>
                <c:pt idx="183">
                  <c:v>713.91816691802944</c:v>
                </c:pt>
                <c:pt idx="184">
                  <c:v>697.49836309189936</c:v>
                </c:pt>
                <c:pt idx="185">
                  <c:v>681.31312751992277</c:v>
                </c:pt>
                <c:pt idx="186">
                  <c:v>665.36711487143396</c:v>
                </c:pt>
                <c:pt idx="187">
                  <c:v>649.66442793616488</c:v>
                </c:pt>
                <c:pt idx="188">
                  <c:v>634.20863946150871</c:v>
                </c:pt>
                <c:pt idx="189">
                  <c:v>619.00281411750939</c:v>
                </c:pt>
                <c:pt idx="190">
                  <c:v>604.04953049696303</c:v>
                </c:pt>
                <c:pt idx="191">
                  <c:v>589.35090306547499</c:v>
                </c:pt>
                <c:pt idx="192">
                  <c:v>574.90860398359996</c:v>
                </c:pt>
                <c:pt idx="193">
                  <c:v>560.7238847302624</c:v>
                </c:pt>
                <c:pt idx="194">
                  <c:v>546.79759746348691</c:v>
                </c:pt>
                <c:pt idx="195">
                  <c:v>533.13021606103609</c:v>
                </c:pt>
                <c:pt idx="196">
                  <c:v>519.72185678983919</c:v>
                </c:pt>
                <c:pt idx="197">
                  <c:v>506.57229855908213</c:v>
                </c:pt>
                <c:pt idx="198">
                  <c:v>493.68100271751132</c:v>
                </c:pt>
                <c:pt idx="199">
                  <c:v>481.04713236087076</c:v>
                </c:pt>
                <c:pt idx="200">
                  <c:v>468.66957112043883</c:v>
                </c:pt>
                <c:pt idx="201">
                  <c:v>456.54694140836398</c:v>
                </c:pt>
                <c:pt idx="202">
                  <c:v>444.67762209991031</c:v>
                </c:pt>
                <c:pt idx="203">
                  <c:v>433.05976563682759</c:v>
                </c:pt>
                <c:pt idx="204">
                  <c:v>421.6913145398546</c:v>
                </c:pt>
                <c:pt idx="205">
                  <c:v>410.57001732186279</c:v>
                </c:pt>
                <c:pt idx="206">
                  <c:v>399.69344379635481</c:v>
                </c:pt>
                <c:pt idx="207">
                  <c:v>389.05899977896189</c:v>
                </c:pt>
                <c:pt idx="208">
                  <c:v>378.66394118224537</c:v>
                </c:pt>
                <c:pt idx="209">
                  <c:v>368.50538750651288</c:v>
                </c:pt>
                <c:pt idx="210">
                  <c:v>358.58033473152153</c:v>
                </c:pt>
                <c:pt idx="211">
                  <c:v>348.88566761587094</c:v>
                </c:pt>
                <c:pt idx="212">
                  <c:v>339.41817141260225</c:v>
                </c:pt>
                <c:pt idx="213">
                  <c:v>330.17454301102538</c:v>
                </c:pt>
                <c:pt idx="214">
                  <c:v>321.15140151611348</c:v>
                </c:pt>
                <c:pt idx="215">
                  <c:v>312.34529827793779</c:v>
                </c:pt>
                <c:pt idx="216">
                  <c:v>303.75272638458443</c:v>
                </c:pt>
                <c:pt idx="217">
                  <c:v>295.37012963280932</c:v>
                </c:pt>
                <c:pt idx="218">
                  <c:v>287.19391099135584</c:v>
                </c:pt>
                <c:pt idx="219">
                  <c:v>279.22044057239947</c:v>
                </c:pt>
                <c:pt idx="220">
                  <c:v>271.44606312700074</c:v>
                </c:pt>
                <c:pt idx="221">
                  <c:v>263.86710508075544</c:v>
                </c:pt>
                <c:pt idx="222">
                  <c:v>256.47988112603764</c:v>
                </c:pt>
                <c:pt idx="223">
                  <c:v>249.28070038734757</c:v>
                </c:pt>
                <c:pt idx="224">
                  <c:v>242.26587217630987</c:v>
                </c:pt>
                <c:pt idx="225">
                  <c:v>235.43171135282958</c:v>
                </c:pt>
                <c:pt idx="226">
                  <c:v>228.77454330880738</c:v>
                </c:pt>
                <c:pt idx="227">
                  <c:v>222.29070859065294</c:v>
                </c:pt>
                <c:pt idx="228">
                  <c:v>215.97656717662181</c:v>
                </c:pt>
                <c:pt idx="229">
                  <c:v>209.82850242474117</c:v>
                </c:pt>
                <c:pt idx="230">
                  <c:v>203.84292470679316</c:v>
                </c:pt>
                <c:pt idx="231">
                  <c:v>198.01627474349328</c:v>
                </c:pt>
                <c:pt idx="232">
                  <c:v>192.34502665564202</c:v>
                </c:pt>
                <c:pt idx="233">
                  <c:v>186.82569074564509</c:v>
                </c:pt>
                <c:pt idx="234">
                  <c:v>181.45481602339655</c:v>
                </c:pt>
                <c:pt idx="235">
                  <c:v>176.22899249010075</c:v>
                </c:pt>
                <c:pt idx="236">
                  <c:v>171.1448531931805</c:v>
                </c:pt>
                <c:pt idx="237">
                  <c:v>166.19907606498074</c:v>
                </c:pt>
                <c:pt idx="238">
                  <c:v>161.38838555753406</c:v>
                </c:pt>
                <c:pt idx="239">
                  <c:v>156.70955408520678</c:v>
                </c:pt>
                <c:pt idx="240">
                  <c:v>152.15940328659713</c:v>
                </c:pt>
                <c:pt idx="241">
                  <c:v>147.73480511661131</c:v>
                </c:pt>
                <c:pt idx="242">
                  <c:v>143.4326827791985</c:v>
                </c:pt>
                <c:pt idx="243">
                  <c:v>139.25001151078851</c:v>
                </c:pt>
                <c:pt idx="244">
                  <c:v>135.18381922404222</c:v>
                </c:pt>
                <c:pt idx="245">
                  <c:v>131.23118702109977</c:v>
                </c:pt>
                <c:pt idx="246">
                  <c:v>127.38924958509438</c:v>
                </c:pt>
                <c:pt idx="247">
                  <c:v>123.65519545829142</c:v>
                </c:pt>
                <c:pt idx="248">
                  <c:v>120.02626721481433</c:v>
                </c:pt>
                <c:pt idx="249">
                  <c:v>116.49976153553148</c:v>
                </c:pt>
                <c:pt idx="250">
                  <c:v>113.07302919230126</c:v>
                </c:pt>
                <c:pt idx="251">
                  <c:v>109.74347494840758</c:v>
                </c:pt>
                <c:pt idx="252">
                  <c:v>106.50855738166439</c:v>
                </c:pt>
                <c:pt idx="253">
                  <c:v>103.36578863632604</c:v>
                </c:pt>
                <c:pt idx="254">
                  <c:v>100.31273410961094</c:v>
                </c:pt>
                <c:pt idx="255">
                  <c:v>97.347012078327708</c:v>
                </c:pt>
                <c:pt idx="256">
                  <c:v>94.46629327078827</c:v>
                </c:pt>
                <c:pt idx="257">
                  <c:v>91.668300388898103</c:v>
                </c:pt>
                <c:pt idx="258">
                  <c:v>88.950807585032294</c:v>
                </c:pt>
                <c:pt idx="259">
                  <c:v>86.31163989803639</c:v>
                </c:pt>
                <c:pt idx="260">
                  <c:v>83.748672652432035</c:v>
                </c:pt>
                <c:pt idx="261">
                  <c:v>81.259830824660995</c:v>
                </c:pt>
                <c:pt idx="262">
                  <c:v>78.843088379964598</c:v>
                </c:pt>
                <c:pt idx="263">
                  <c:v>76.496467583270714</c:v>
                </c:pt>
                <c:pt idx="264">
                  <c:v>74.218038287245932</c:v>
                </c:pt>
                <c:pt idx="265">
                  <c:v>72.005917200466058</c:v>
                </c:pt>
                <c:pt idx="266">
                  <c:v>69.858267138463802</c:v>
                </c:pt>
                <c:pt idx="267">
                  <c:v>67.773296260227852</c:v>
                </c:pt>
                <c:pt idx="268">
                  <c:v>65.749257292552173</c:v>
                </c:pt>
                <c:pt idx="269">
                  <c:v>63.784446744467836</c:v>
                </c:pt>
                <c:pt idx="270">
                  <c:v>61.877204113832292</c:v>
                </c:pt>
                <c:pt idx="271">
                  <c:v>60.0259110880015</c:v>
                </c:pt>
                <c:pt idx="272">
                  <c:v>58.22899074036917</c:v>
                </c:pt>
                <c:pt idx="273">
                  <c:v>56.484906724423716</c:v>
                </c:pt>
                <c:pt idx="274">
                  <c:v>54.792162466847387</c:v>
                </c:pt>
                <c:pt idx="275">
                  <c:v>53.149300361063261</c:v>
                </c:pt>
                <c:pt idx="276">
                  <c:v>51.554900962523135</c:v>
                </c:pt>
                <c:pt idx="277">
                  <c:v>50.007582186923777</c:v>
                </c:pt>
                <c:pt idx="278">
                  <c:v>48.505998512439461</c:v>
                </c:pt>
                <c:pt idx="279">
                  <c:v>47.048840186965016</c:v>
                </c:pt>
                <c:pt idx="280">
                  <c:v>45.634832441275485</c:v>
                </c:pt>
                <c:pt idx="281">
                  <c:v>44.262734708925969</c:v>
                </c:pt>
                <c:pt idx="282">
                  <c:v>42.931339853637638</c:v>
                </c:pt>
                <c:pt idx="283">
                  <c:v>41.639473404843095</c:v>
                </c:pt>
                <c:pt idx="284">
                  <c:v>40.38599280199638</c:v>
                </c:pt>
                <c:pt idx="285">
                  <c:v>39.169786648188982</c:v>
                </c:pt>
                <c:pt idx="286">
                  <c:v>37.98977397355381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5A2-4DC0-83D6-1AEAE216820F}"/>
            </c:ext>
          </c:extLst>
        </c:ser>
        <c:ser>
          <c:idx val="2"/>
          <c:order val="2"/>
          <c:tx>
            <c:strRef>
              <c:f>SIR!$D$1</c:f>
              <c:strCache>
                <c:ptCount val="1"/>
                <c:pt idx="0">
                  <c:v>Resistant</c:v>
                </c:pt>
              </c:strCache>
            </c:strRef>
          </c:tx>
          <c:marker>
            <c:symbol val="none"/>
          </c:marker>
          <c:xVal>
            <c:numRef>
              <c:f>SIR!$A$2:$A$288</c:f>
              <c:numCache>
                <c:formatCode>General</c:formatCode>
                <c:ptCount val="28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</c:numCache>
            </c:numRef>
          </c:xVal>
          <c:yVal>
            <c:numRef>
              <c:f>SIR!$D$2:$D$288</c:f>
              <c:numCache>
                <c:formatCode>General</c:formatCode>
                <c:ptCount val="287"/>
                <c:pt idx="0">
                  <c:v>0</c:v>
                </c:pt>
                <c:pt idx="1">
                  <c:v>16.666666666662593</c:v>
                </c:pt>
                <c:pt idx="2">
                  <c:v>33.885555555556039</c:v>
                </c:pt>
                <c:pt idx="3">
                  <c:v>51.674275562833742</c:v>
                </c:pt>
                <c:pt idx="4">
                  <c:v>70.050950079652893</c:v>
                </c:pt>
                <c:pt idx="5">
                  <c:v>89.034228785019707</c:v>
                </c:pt>
                <c:pt idx="6">
                  <c:v>108.64329947536504</c:v>
                </c:pt>
                <c:pt idx="7">
                  <c:v>128.8978999105787</c:v>
                </c:pt>
                <c:pt idx="8">
                  <c:v>149.81832965432335</c:v>
                </c:pt>
                <c:pt idx="9">
                  <c:v>171.42546188470484</c:v>
                </c:pt>
                <c:pt idx="10">
                  <c:v>193.74075514922743</c:v>
                </c:pt>
                <c:pt idx="11">
                  <c:v>216.7862650358858</c:v>
                </c:pt>
                <c:pt idx="12">
                  <c:v>240.58465573015664</c:v>
                </c:pt>
                <c:pt idx="13">
                  <c:v>265.15921142496126</c:v>
                </c:pt>
                <c:pt idx="14">
                  <c:v>290.53384754877681</c:v>
                </c:pt>
                <c:pt idx="15">
                  <c:v>316.73312177380285</c:v>
                </c:pt>
                <c:pt idx="16">
                  <c:v>343.782244764133</c:v>
                </c:pt>
                <c:pt idx="17">
                  <c:v>371.70709062049866</c:v>
                </c:pt>
                <c:pt idx="18">
                  <c:v>400.53420697549114</c:v>
                </c:pt>
                <c:pt idx="19">
                  <c:v>430.2908246902258</c:v>
                </c:pt>
                <c:pt idx="20">
                  <c:v>461.00486710000069</c:v>
                </c:pt>
                <c:pt idx="21">
                  <c:v>492.70495875333631</c:v>
                </c:pt>
                <c:pt idx="22">
                  <c:v>525.42043358564888</c:v>
                </c:pt>
                <c:pt idx="23">
                  <c:v>559.18134246482691</c:v>
                </c:pt>
                <c:pt idx="24">
                  <c:v>594.01846004292008</c:v>
                </c:pt>
                <c:pt idx="25">
                  <c:v>629.96329084413469</c:v>
                </c:pt>
                <c:pt idx="26">
                  <c:v>667.0480745156384</c:v>
                </c:pt>
                <c:pt idx="27">
                  <c:v>705.3057901639728</c:v>
                </c:pt>
                <c:pt idx="28">
                  <c:v>744.77015969580134</c:v>
                </c:pt>
                <c:pt idx="29">
                  <c:v>785.47565007780099</c:v>
                </c:pt>
                <c:pt idx="30">
                  <c:v>827.45747442667653</c:v>
                </c:pt>
                <c:pt idx="31">
                  <c:v>870.75159183606684</c:v>
                </c:pt>
                <c:pt idx="32">
                  <c:v>915.39470584312085</c:v>
                </c:pt>
                <c:pt idx="33">
                  <c:v>961.42426143368584</c:v>
                </c:pt>
                <c:pt idx="34">
                  <c:v>1008.8784404810876</c:v>
                </c:pt>
                <c:pt idx="35">
                  <c:v>1057.7961555093466</c:v>
                </c:pt>
                <c:pt idx="36">
                  <c:v>1108.2170416683211</c:v>
                </c:pt>
                <c:pt idx="37">
                  <c:v>1160.1814468043951</c:v>
                </c:pt>
                <c:pt idx="38">
                  <c:v>1213.7304195068502</c:v>
                </c:pt>
                <c:pt idx="39">
                  <c:v>1268.9056950070726</c:v>
                </c:pt>
                <c:pt idx="40">
                  <c:v>1325.7496788044332</c:v>
                </c:pt>
                <c:pt idx="41">
                  <c:v>1384.3054278902382</c:v>
                </c:pt>
                <c:pt idx="42">
                  <c:v>1444.6166294388165</c:v>
                </c:pt>
                <c:pt idx="43">
                  <c:v>1506.7275768326276</c:v>
                </c:pt>
                <c:pt idx="44">
                  <c:v>1570.6831428871701</c:v>
                </c:pt>
                <c:pt idx="45">
                  <c:v>1636.5287501402506</c:v>
                </c:pt>
                <c:pt idx="46">
                  <c:v>1704.3103380698092</c:v>
                </c:pt>
                <c:pt idx="47">
                  <c:v>1774.0743271049837</c:v>
                </c:pt>
                <c:pt idx="48">
                  <c:v>1845.8675792958641</c:v>
                </c:pt>
                <c:pt idx="49">
                  <c:v>1919.7373555092461</c:v>
                </c:pt>
                <c:pt idx="50">
                  <c:v>1995.7312690203419</c:v>
                </c:pt>
                <c:pt idx="51">
                  <c:v>2073.8972353740073</c:v>
                </c:pt>
                <c:pt idx="52">
                  <c:v>2154.2834183934565</c:v>
                </c:pt>
                <c:pt idx="53">
                  <c:v>2236.9381722203902</c:v>
                </c:pt>
                <c:pt idx="54">
                  <c:v>2321.9099792770157</c:v>
                </c:pt>
                <c:pt idx="55">
                  <c:v>2409.2473840487287</c:v>
                </c:pt>
                <c:pt idx="56">
                  <c:v>2498.9989225954942</c:v>
                </c:pt>
                <c:pt idx="57">
                  <c:v>2591.2130477108453</c:v>
                </c:pt>
                <c:pt idx="58">
                  <c:v>2685.9380496596305</c:v>
                </c:pt>
                <c:pt idx="59">
                  <c:v>2783.221972439454</c:v>
                </c:pt>
                <c:pt idx="60">
                  <c:v>2883.112525526069</c:v>
                </c:pt>
                <c:pt idx="61">
                  <c:v>2985.6569910800458</c:v>
                </c:pt>
                <c:pt idx="62">
                  <c:v>3090.902126610712</c:v>
                </c:pt>
                <c:pt idx="63">
                  <c:v>3198.8940631137439</c:v>
                </c:pt>
                <c:pt idx="64">
                  <c:v>3309.6781987209652</c:v>
                </c:pt>
                <c:pt idx="65">
                  <c:v>3423.2990879246317</c:v>
                </c:pt>
                <c:pt idx="66">
                  <c:v>3539.8003264643644</c:v>
                </c:pt>
                <c:pt idx="67">
                  <c:v>3659.2244319918354</c:v>
                </c:pt>
                <c:pt idx="68">
                  <c:v>3781.612720657653</c:v>
                </c:pt>
                <c:pt idx="69">
                  <c:v>3907.0051797950855</c:v>
                </c:pt>
                <c:pt idx="70">
                  <c:v>4035.4403369076326</c:v>
                </c:pt>
                <c:pt idx="71">
                  <c:v>4166.9551252007177</c:v>
                </c:pt>
                <c:pt idx="72">
                  <c:v>4301.5847459326087</c:v>
                </c:pt>
                <c:pt idx="73">
                  <c:v>4439.362527895335</c:v>
                </c:pt>
                <c:pt idx="74">
                  <c:v>4580.3197843732833</c:v>
                </c:pt>
                <c:pt idx="75">
                  <c:v>4724.4856679644336</c:v>
                </c:pt>
                <c:pt idx="76">
                  <c:v>4871.8870236870289</c:v>
                </c:pt>
                <c:pt idx="77">
                  <c:v>5022.5482408325915</c:v>
                </c:pt>
                <c:pt idx="78">
                  <c:v>5176.4911040638717</c:v>
                </c:pt>
                <c:pt idx="79">
                  <c:v>5333.7346442940297</c:v>
                </c:pt>
                <c:pt idx="80">
                  <c:v>5494.2949899195273</c:v>
                </c:pt>
                <c:pt idx="81">
                  <c:v>5658.1852190148984</c:v>
                </c:pt>
                <c:pt idx="82">
                  <c:v>5825.4152131312376</c:v>
                </c:pt>
                <c:pt idx="83">
                  <c:v>5995.9915133718223</c:v>
                </c:pt>
                <c:pt idx="84">
                  <c:v>6169.9171794478098</c:v>
                </c:pt>
                <c:pt idx="85">
                  <c:v>6347.1916524429926</c:v>
                </c:pt>
                <c:pt idx="86">
                  <c:v>6527.8106220398822</c:v>
                </c:pt>
                <c:pt idx="87">
                  <c:v>6711.7658989783322</c:v>
                </c:pt>
                <c:pt idx="88">
                  <c:v>6899.0452935328776</c:v>
                </c:pt>
                <c:pt idx="89">
                  <c:v>7089.6325008051708</c:v>
                </c:pt>
                <c:pt idx="90">
                  <c:v>7283.5069936329601</c:v>
                </c:pt>
                <c:pt idx="91">
                  <c:v>7480.6439239165102</c:v>
                </c:pt>
                <c:pt idx="92">
                  <c:v>7681.0140331572948</c:v>
                </c:pt>
                <c:pt idx="93">
                  <c:v>7884.5835729908576</c:v>
                </c:pt>
                <c:pt idx="94">
                  <c:v>8091.3142364772621</c:v>
                </c:pt>
                <c:pt idx="95">
                  <c:v>8301.1631008864588</c:v>
                </c:pt>
                <c:pt idx="96">
                  <c:v>8514.0825826836954</c:v>
                </c:pt>
                <c:pt idx="97">
                  <c:v>8730.0204053805846</c:v>
                </c:pt>
                <c:pt idx="98">
                  <c:v>8948.9195808711083</c:v>
                </c:pt>
                <c:pt idx="99">
                  <c:v>9170.7184048187773</c:v>
                </c:pt>
                <c:pt idx="100">
                  <c:v>9395.3504666011031</c:v>
                </c:pt>
                <c:pt idx="101">
                  <c:v>9622.7446742514039</c:v>
                </c:pt>
                <c:pt idx="102">
                  <c:v>9852.8252947654109</c:v>
                </c:pt>
                <c:pt idx="103">
                  <c:v>10085.512010061928</c:v>
                </c:pt>
                <c:pt idx="104">
                  <c:v>10320.719988803496</c:v>
                </c:pt>
                <c:pt idx="105">
                  <c:v>10558.359974195024</c:v>
                </c:pt>
                <c:pt idx="106">
                  <c:v>10798.338387786313</c:v>
                </c:pt>
                <c:pt idx="107">
                  <c:v>11040.557449209309</c:v>
                </c:pt>
                <c:pt idx="108">
                  <c:v>11284.915311683364</c:v>
                </c:pt>
                <c:pt idx="109">
                  <c:v>11531.306213022834</c:v>
                </c:pt>
                <c:pt idx="110">
                  <c:v>11779.620641781432</c:v>
                </c:pt>
                <c:pt idx="111">
                  <c:v>12029.745518068699</c:v>
                </c:pt>
                <c:pt idx="112">
                  <c:v>12281.564388475881</c:v>
                </c:pt>
                <c:pt idx="113">
                  <c:v>12534.957634452772</c:v>
                </c:pt>
                <c:pt idx="114">
                  <c:v>12789.80269338479</c:v>
                </c:pt>
                <c:pt idx="115">
                  <c:v>13045.974291531675</c:v>
                </c:pt>
                <c:pt idx="116">
                  <c:v>13303.344687905865</c:v>
                </c:pt>
                <c:pt idx="117">
                  <c:v>13561.783928092373</c:v>
                </c:pt>
                <c:pt idx="118">
                  <c:v>13821.16010694185</c:v>
                </c:pt>
                <c:pt idx="119">
                  <c:v>14081.339639006495</c:v>
                </c:pt>
                <c:pt idx="120">
                  <c:v>14342.187535534662</c:v>
                </c:pt>
                <c:pt idx="121">
                  <c:v>14603.567686795357</c:v>
                </c:pt>
                <c:pt idx="122">
                  <c:v>14865.343148468161</c:v>
                </c:pt>
                <c:pt idx="123">
                  <c:v>15127.37643080883</c:v>
                </c:pt>
                <c:pt idx="124">
                  <c:v>15389.529789284908</c:v>
                </c:pt>
                <c:pt idx="125">
                  <c:v>15651.66551537066</c:v>
                </c:pt>
                <c:pt idx="126">
                  <c:v>15913.646226195053</c:v>
                </c:pt>
                <c:pt idx="127">
                  <c:v>16175.335151751522</c:v>
                </c:pt>
                <c:pt idx="128">
                  <c:v>16436.596418402874</c:v>
                </c:pt>
                <c:pt idx="129">
                  <c:v>16697.295327448657</c:v>
                </c:pt>
                <c:pt idx="130">
                  <c:v>16957.298627565757</c:v>
                </c:pt>
                <c:pt idx="131">
                  <c:v>17216.474779984241</c:v>
                </c:pt>
                <c:pt idx="132">
                  <c:v>17474.694215320134</c:v>
                </c:pt>
                <c:pt idx="133">
                  <c:v>17731.829581053487</c:v>
                </c:pt>
                <c:pt idx="134">
                  <c:v>17987.755978712608</c:v>
                </c:pt>
                <c:pt idx="135">
                  <c:v>18242.351189904315</c:v>
                </c:pt>
                <c:pt idx="136">
                  <c:v>18495.495890412469</c:v>
                </c:pt>
                <c:pt idx="137">
                  <c:v>18747.07385167442</c:v>
                </c:pt>
                <c:pt idx="138">
                  <c:v>18996.972129034042</c:v>
                </c:pt>
                <c:pt idx="139">
                  <c:v>19245.081236261864</c:v>
                </c:pt>
                <c:pt idx="140">
                  <c:v>19491.295305924941</c:v>
                </c:pt>
                <c:pt idx="141">
                  <c:v>19735.512235281894</c:v>
                </c:pt>
                <c:pt idx="142">
                  <c:v>19977.63381747013</c:v>
                </c:pt>
                <c:pt idx="143">
                  <c:v>20217.565857842503</c:v>
                </c:pt>
                <c:pt idx="144">
                  <c:v>20455.218275398704</c:v>
                </c:pt>
                <c:pt idx="145">
                  <c:v>20690.505189341508</c:v>
                </c:pt>
                <c:pt idx="146">
                  <c:v>20923.344990869169</c:v>
                </c:pt>
                <c:pt idx="147">
                  <c:v>21153.660400392728</c:v>
                </c:pt>
                <c:pt idx="148">
                  <c:v>21381.378510439019</c:v>
                </c:pt>
                <c:pt idx="149">
                  <c:v>21606.430814567935</c:v>
                </c:pt>
                <c:pt idx="150">
                  <c:v>21828.753222694231</c:v>
                </c:pt>
                <c:pt idx="151">
                  <c:v>22048.286063260799</c:v>
                </c:pt>
                <c:pt idx="152">
                  <c:v>22264.97407276052</c:v>
                </c:pt>
                <c:pt idx="153">
                  <c:v>22478.76637314885</c:v>
                </c:pt>
                <c:pt idx="154">
                  <c:v>22689.616437727451</c:v>
                </c:pt>
                <c:pt idx="155">
                  <c:v>22897.482046112364</c:v>
                </c:pt>
                <c:pt idx="156">
                  <c:v>23102.325228926624</c:v>
                </c:pt>
                <c:pt idx="157">
                  <c:v>23304.112202878627</c:v>
                </c:pt>
                <c:pt idx="158">
                  <c:v>23502.813296903012</c:v>
                </c:pt>
                <c:pt idx="159">
                  <c:v>23698.402870051061</c:v>
                </c:pt>
                <c:pt idx="160">
                  <c:v>23890.859221822848</c:v>
                </c:pt>
                <c:pt idx="161">
                  <c:v>24080.164495633926</c:v>
                </c:pt>
                <c:pt idx="162">
                  <c:v>24266.304576105264</c:v>
                </c:pt>
                <c:pt idx="163">
                  <c:v>24449.268980856992</c:v>
                </c:pt>
                <c:pt idx="164">
                  <c:v>24629.050747474983</c:v>
                </c:pt>
                <c:pt idx="165">
                  <c:v>24805.64631630381</c:v>
                </c:pt>
                <c:pt idx="166">
                  <c:v>24979.055409701519</c:v>
                </c:pt>
                <c:pt idx="167">
                  <c:v>25149.280908370696</c:v>
                </c:pt>
                <c:pt idx="168">
                  <c:v>25316.328725357282</c:v>
                </c:pt>
                <c:pt idx="169">
                  <c:v>25480.207678283106</c:v>
                </c:pt>
                <c:pt idx="170">
                  <c:v>25640.929360351718</c:v>
                </c:pt>
                <c:pt idx="171">
                  <c:v>25798.50801063855</c:v>
                </c:pt>
                <c:pt idx="172">
                  <c:v>25952.960384147886</c:v>
                </c:pt>
                <c:pt idx="173">
                  <c:v>26104.305622088854</c:v>
                </c:pt>
                <c:pt idx="174">
                  <c:v>26252.565122792726</c:v>
                </c:pt>
                <c:pt idx="175">
                  <c:v>26397.762413663299</c:v>
                </c:pt>
                <c:pt idx="176">
                  <c:v>26539.923024521773</c:v>
                </c:pt>
                <c:pt idx="177">
                  <c:v>26679.07436267746</c:v>
                </c:pt>
                <c:pt idx="178">
                  <c:v>26815.245590025927</c:v>
                </c:pt>
                <c:pt idx="179">
                  <c:v>26948.467502447151</c:v>
                </c:pt>
                <c:pt idx="180">
                  <c:v>27078.77241174793</c:v>
                </c:pt>
                <c:pt idx="181">
                  <c:v>27206.194030365343</c:v>
                </c:pt>
                <c:pt idx="182">
                  <c:v>27330.767359021545</c:v>
                </c:pt>
                <c:pt idx="183">
                  <c:v>27452.528577494882</c:v>
                </c:pt>
                <c:pt idx="184">
                  <c:v>27571.514938647892</c:v>
                </c:pt>
                <c:pt idx="185">
                  <c:v>27687.76466582988</c:v>
                </c:pt>
                <c:pt idx="186">
                  <c:v>27801.316853749871</c:v>
                </c:pt>
                <c:pt idx="187">
                  <c:v>27912.211372895108</c:v>
                </c:pt>
                <c:pt idx="188">
                  <c:v>28020.488777551142</c:v>
                </c:pt>
                <c:pt idx="189">
                  <c:v>28126.190217461397</c:v>
                </c:pt>
                <c:pt idx="190">
                  <c:v>28229.357353147647</c:v>
                </c:pt>
                <c:pt idx="191">
                  <c:v>28330.032274897145</c:v>
                </c:pt>
                <c:pt idx="192">
                  <c:v>28428.25742540805</c:v>
                </c:pt>
                <c:pt idx="193">
                  <c:v>28524.075526071978</c:v>
                </c:pt>
                <c:pt idx="194">
                  <c:v>28617.529506860348</c:v>
                </c:pt>
                <c:pt idx="195">
                  <c:v>28708.662439770924</c:v>
                </c:pt>
                <c:pt idx="196">
                  <c:v>28797.517475781104</c:v>
                </c:pt>
                <c:pt idx="197">
                  <c:v>28884.137785246072</c:v>
                </c:pt>
                <c:pt idx="198">
                  <c:v>28968.56650167258</c:v>
                </c:pt>
                <c:pt idx="199">
                  <c:v>29050.846668792172</c:v>
                </c:pt>
                <c:pt idx="200">
                  <c:v>29131.02119085232</c:v>
                </c:pt>
                <c:pt idx="201">
                  <c:v>29209.132786039059</c:v>
                </c:pt>
                <c:pt idx="202">
                  <c:v>29285.223942940451</c:v>
                </c:pt>
                <c:pt idx="203">
                  <c:v>29359.336879957096</c:v>
                </c:pt>
                <c:pt idx="204">
                  <c:v>29431.513507563232</c:v>
                </c:pt>
                <c:pt idx="205">
                  <c:v>29501.795393319877</c:v>
                </c:pt>
                <c:pt idx="206">
                  <c:v>29570.223729540183</c:v>
                </c:pt>
                <c:pt idx="207">
                  <c:v>29636.839303506236</c:v>
                </c:pt>
                <c:pt idx="208">
                  <c:v>29701.682470136067</c:v>
                </c:pt>
                <c:pt idx="209">
                  <c:v>29764.793126999772</c:v>
                </c:pt>
                <c:pt idx="210">
                  <c:v>29826.210691584187</c:v>
                </c:pt>
                <c:pt idx="211">
                  <c:v>29885.974080706106</c:v>
                </c:pt>
                <c:pt idx="212">
                  <c:v>29944.121691975422</c:v>
                </c:pt>
                <c:pt idx="213">
                  <c:v>30000.691387210863</c:v>
                </c:pt>
                <c:pt idx="214">
                  <c:v>30055.720477712701</c:v>
                </c:pt>
                <c:pt idx="215">
                  <c:v>30109.245711298721</c:v>
                </c:pt>
                <c:pt idx="216">
                  <c:v>30161.303261011708</c:v>
                </c:pt>
                <c:pt idx="217">
                  <c:v>30211.92871540914</c:v>
                </c:pt>
                <c:pt idx="218">
                  <c:v>30261.157070347948</c:v>
                </c:pt>
                <c:pt idx="219">
                  <c:v>30309.022722179845</c:v>
                </c:pt>
                <c:pt idx="220">
                  <c:v>30355.559462275243</c:v>
                </c:pt>
                <c:pt idx="221">
                  <c:v>30400.800472796403</c:v>
                </c:pt>
                <c:pt idx="222">
                  <c:v>30444.778323643204</c:v>
                </c:pt>
                <c:pt idx="223">
                  <c:v>30487.524970497543</c:v>
                </c:pt>
                <c:pt idx="224">
                  <c:v>30529.071753895438</c:v>
                </c:pt>
                <c:pt idx="225">
                  <c:v>30569.449399258163</c:v>
                </c:pt>
                <c:pt idx="226">
                  <c:v>30608.688017816974</c:v>
                </c:pt>
                <c:pt idx="227">
                  <c:v>30646.817108368439</c:v>
                </c:pt>
                <c:pt idx="228">
                  <c:v>30683.865559800208</c:v>
                </c:pt>
                <c:pt idx="229">
                  <c:v>30719.861654329641</c:v>
                </c:pt>
                <c:pt idx="230">
                  <c:v>30754.83307140043</c:v>
                </c:pt>
                <c:pt idx="231">
                  <c:v>30788.806892184894</c:v>
                </c:pt>
                <c:pt idx="232">
                  <c:v>30821.809604642145</c:v>
                </c:pt>
                <c:pt idx="233">
                  <c:v>30853.867109084757</c:v>
                </c:pt>
                <c:pt idx="234">
                  <c:v>30885.004724209037</c:v>
                </c:pt>
                <c:pt idx="235">
                  <c:v>30915.247193546264</c:v>
                </c:pt>
                <c:pt idx="236">
                  <c:v>30944.618692294607</c:v>
                </c:pt>
                <c:pt idx="237">
                  <c:v>30973.142834493465</c:v>
                </c:pt>
                <c:pt idx="238">
                  <c:v>31000.842680504291</c:v>
                </c:pt>
                <c:pt idx="239">
                  <c:v>31027.74074476388</c:v>
                </c:pt>
                <c:pt idx="240">
                  <c:v>31053.859003778081</c:v>
                </c:pt>
                <c:pt idx="241">
                  <c:v>31079.218904325848</c:v>
                </c:pt>
                <c:pt idx="242">
                  <c:v>31103.841371845276</c:v>
                </c:pt>
                <c:pt idx="243">
                  <c:v>31127.746818975149</c:v>
                </c:pt>
                <c:pt idx="244">
                  <c:v>31150.955154226944</c:v>
                </c:pt>
                <c:pt idx="245">
                  <c:v>31173.485790764284</c:v>
                </c:pt>
                <c:pt idx="246">
                  <c:v>31195.357655267806</c:v>
                </c:pt>
                <c:pt idx="247">
                  <c:v>31216.589196865323</c:v>
                </c:pt>
                <c:pt idx="248">
                  <c:v>31237.198396108372</c:v>
                </c:pt>
                <c:pt idx="249">
                  <c:v>31257.2027739775</c:v>
                </c:pt>
                <c:pt idx="250">
                  <c:v>31276.619400900083</c:v>
                </c:pt>
                <c:pt idx="251">
                  <c:v>31295.464905765461</c:v>
                </c:pt>
                <c:pt idx="252">
                  <c:v>31313.755484923528</c:v>
                </c:pt>
                <c:pt idx="253">
                  <c:v>31331.5069111538</c:v>
                </c:pt>
                <c:pt idx="254">
                  <c:v>31348.734542593185</c:v>
                </c:pt>
                <c:pt idx="255">
                  <c:v>31365.453331611458</c:v>
                </c:pt>
                <c:pt idx="256">
                  <c:v>31381.677833624519</c:v>
                </c:pt>
                <c:pt idx="257">
                  <c:v>31397.422215836319</c:v>
                </c:pt>
                <c:pt idx="258">
                  <c:v>31412.700265901134</c:v>
                </c:pt>
                <c:pt idx="259">
                  <c:v>31427.525400498635</c:v>
                </c:pt>
                <c:pt idx="260">
                  <c:v>31441.910673814975</c:v>
                </c:pt>
                <c:pt idx="261">
                  <c:v>31455.868785923718</c:v>
                </c:pt>
                <c:pt idx="262">
                  <c:v>31469.412091061164</c:v>
                </c:pt>
                <c:pt idx="263">
                  <c:v>31482.552605791152</c:v>
                </c:pt>
                <c:pt idx="264">
                  <c:v>31495.30201705503</c:v>
                </c:pt>
                <c:pt idx="265">
                  <c:v>31507.671690102903</c:v>
                </c:pt>
                <c:pt idx="266">
                  <c:v>31519.672676302973</c:v>
                </c:pt>
                <c:pt idx="267">
                  <c:v>31531.315720826056</c:v>
                </c:pt>
                <c:pt idx="268">
                  <c:v>31542.611270202764</c:v>
                </c:pt>
                <c:pt idx="269">
                  <c:v>31553.569479751517</c:v>
                </c:pt>
                <c:pt idx="270">
                  <c:v>31564.200220875598</c:v>
                </c:pt>
                <c:pt idx="271">
                  <c:v>31574.513088227905</c:v>
                </c:pt>
                <c:pt idx="272">
                  <c:v>31584.517406742576</c:v>
                </c:pt>
                <c:pt idx="273">
                  <c:v>31594.222238532642</c:v>
                </c:pt>
                <c:pt idx="274">
                  <c:v>31603.636389653377</c:v>
                </c:pt>
                <c:pt idx="275">
                  <c:v>31612.768416731185</c:v>
                </c:pt>
                <c:pt idx="276">
                  <c:v>31621.626633458029</c:v>
                </c:pt>
                <c:pt idx="277">
                  <c:v>31630.21911695179</c:v>
                </c:pt>
                <c:pt idx="278">
                  <c:v>31638.553713982939</c:v>
                </c:pt>
                <c:pt idx="279">
                  <c:v>31646.638047068351</c:v>
                </c:pt>
                <c:pt idx="280">
                  <c:v>31654.479520432847</c:v>
                </c:pt>
                <c:pt idx="281">
                  <c:v>31662.085325839729</c:v>
                </c:pt>
                <c:pt idx="282">
                  <c:v>31669.462448291215</c:v>
                </c:pt>
                <c:pt idx="283">
                  <c:v>31676.617671600157</c:v>
                </c:pt>
                <c:pt idx="284">
                  <c:v>31683.557583834307</c:v>
                </c:pt>
                <c:pt idx="285">
                  <c:v>31690.288582634643</c:v>
                </c:pt>
                <c:pt idx="286">
                  <c:v>31696.816880409337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15A2-4DC0-83D6-1AEAE2168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001152"/>
        <c:axId val="83958400"/>
      </c:scatterChart>
      <c:valAx>
        <c:axId val="8400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958400"/>
        <c:crosses val="autoZero"/>
        <c:crossBetween val="midCat"/>
      </c:valAx>
      <c:valAx>
        <c:axId val="8395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00115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strRef>
              <c:f>SIR!$C$1</c:f>
              <c:strCache>
                <c:ptCount val="1"/>
                <c:pt idx="0">
                  <c:v>Infected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SIR!$A$2:$A$288</c:f>
              <c:numCache>
                <c:formatCode>General</c:formatCode>
                <c:ptCount val="28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</c:numCache>
            </c:numRef>
          </c:xVal>
          <c:yVal>
            <c:numRef>
              <c:f>SIR!$C$2:$C$288</c:f>
              <c:numCache>
                <c:formatCode>General</c:formatCode>
                <c:ptCount val="287"/>
                <c:pt idx="0">
                  <c:v>100</c:v>
                </c:pt>
                <c:pt idx="1">
                  <c:v>103.31333333333333</c:v>
                </c:pt>
                <c:pt idx="2">
                  <c:v>106.73232004364445</c:v>
                </c:pt>
                <c:pt idx="3">
                  <c:v>110.26004710089464</c:v>
                </c:pt>
                <c:pt idx="4">
                  <c:v>113.89967223216948</c:v>
                </c:pt>
                <c:pt idx="5">
                  <c:v>117.65442414206535</c:v>
                </c:pt>
                <c:pt idx="6">
                  <c:v>121.52760261126053</c:v>
                </c:pt>
                <c:pt idx="7">
                  <c:v>125.52257846245965</c:v>
                </c:pt>
                <c:pt idx="8">
                  <c:v>129.64279338229022</c:v>
                </c:pt>
                <c:pt idx="9">
                  <c:v>133.89175958710214</c:v>
                </c:pt>
                <c:pt idx="10">
                  <c:v>138.27305931997535</c:v>
                </c:pt>
                <c:pt idx="11">
                  <c:v>142.79034416558156</c:v>
                </c:pt>
                <c:pt idx="12">
                  <c:v>147.44733416887075</c:v>
                </c:pt>
                <c:pt idx="13">
                  <c:v>152.24781674286743</c:v>
                </c:pt>
                <c:pt idx="14">
                  <c:v>157.19564535016633</c:v>
                </c:pt>
                <c:pt idx="15">
                  <c:v>162.29473794201476</c:v>
                </c:pt>
                <c:pt idx="16">
                  <c:v>167.54907513816292</c:v>
                </c:pt>
                <c:pt idx="17">
                  <c:v>172.9626981299574</c:v>
                </c:pt>
                <c:pt idx="18">
                  <c:v>178.53970628845167</c:v>
                </c:pt>
                <c:pt idx="19">
                  <c:v>184.28425445861319</c:v>
                </c:pt>
                <c:pt idx="20">
                  <c:v>190.20054992002741</c:v>
                </c:pt>
                <c:pt idx="21">
                  <c:v>196.29284899383879</c:v>
                </c:pt>
                <c:pt idx="22">
                  <c:v>202.56545327503369</c:v>
                </c:pt>
                <c:pt idx="23">
                  <c:v>209.02270546856863</c:v>
                </c:pt>
                <c:pt idx="24">
                  <c:v>215.66898480728571</c:v>
                </c:pt>
                <c:pt idx="25">
                  <c:v>222.50870202904451</c:v>
                </c:pt>
                <c:pt idx="26">
                  <c:v>229.54629389004538</c:v>
                </c:pt>
                <c:pt idx="27">
                  <c:v>236.78621719093314</c:v>
                </c:pt>
                <c:pt idx="28">
                  <c:v>244.23294229196284</c:v>
                </c:pt>
                <c:pt idx="29">
                  <c:v>251.89094609329294</c:v>
                </c:pt>
                <c:pt idx="30">
                  <c:v>259.76470445635914</c:v>
                </c:pt>
                <c:pt idx="31">
                  <c:v>267.85868404228586</c:v>
                </c:pt>
                <c:pt idx="32">
                  <c:v>276.17733354342778</c:v>
                </c:pt>
                <c:pt idx="33">
                  <c:v>284.72507428441668</c:v>
                </c:pt>
                <c:pt idx="34">
                  <c:v>293.50629016953366</c:v>
                </c:pt>
                <c:pt idx="35">
                  <c:v>302.52531695385136</c:v>
                </c:pt>
                <c:pt idx="36">
                  <c:v>311.78643081641428</c:v>
                </c:pt>
                <c:pt idx="37">
                  <c:v>321.29383621476222</c:v>
                </c:pt>
                <c:pt idx="38">
                  <c:v>331.05165300137713</c:v>
                </c:pt>
                <c:pt idx="39">
                  <c:v>341.06390278416154</c:v>
                </c:pt>
                <c:pt idx="40">
                  <c:v>351.33449451486058</c:v>
                </c:pt>
                <c:pt idx="41">
                  <c:v>361.8672092914386</c:v>
                </c:pt>
                <c:pt idx="42">
                  <c:v>372.66568436283723</c:v>
                </c:pt>
                <c:pt idx="43">
                  <c:v>383.7333963272917</c:v>
                </c:pt>
                <c:pt idx="44">
                  <c:v>395.07364351849174</c:v>
                </c:pt>
                <c:pt idx="45">
                  <c:v>406.68952757735519</c:v>
                </c:pt>
                <c:pt idx="46">
                  <c:v>418.58393421106229</c:v>
                </c:pt>
                <c:pt idx="47">
                  <c:v>430.75951314528675</c:v>
                </c:pt>
                <c:pt idx="48">
                  <c:v>443.21865728027814</c:v>
                </c:pt>
                <c:pt idx="49">
                  <c:v>455.96348106660599</c:v>
                </c:pt>
                <c:pt idx="50">
                  <c:v>468.99579812199022</c:v>
                </c:pt>
                <c:pt idx="51">
                  <c:v>482.31709811670862</c:v>
                </c:pt>
                <c:pt idx="52">
                  <c:v>495.92852296161175</c:v>
                </c:pt>
                <c:pt idx="53">
                  <c:v>509.83084233977598</c:v>
                </c:pt>
                <c:pt idx="54">
                  <c:v>524.02442863028978</c:v>
                </c:pt>
                <c:pt idx="55">
                  <c:v>538.50923128058696</c:v>
                </c:pt>
                <c:pt idx="56">
                  <c:v>553.28475069209344</c:v>
                </c:pt>
                <c:pt idx="57">
                  <c:v>568.35001169273028</c:v>
                </c:pt>
                <c:pt idx="58">
                  <c:v>583.70353667897609</c:v>
                </c:pt>
                <c:pt idx="59">
                  <c:v>599.34331851970489</c:v>
                </c:pt>
                <c:pt idx="60">
                  <c:v>615.26679332384231</c:v>
                </c:pt>
                <c:pt idx="61">
                  <c:v>631.47081318395851</c:v>
                </c:pt>
                <c:pt idx="62">
                  <c:v>647.95161901819279</c:v>
                </c:pt>
                <c:pt idx="63">
                  <c:v>664.7048136432943</c:v>
                </c:pt>
                <c:pt idx="64">
                  <c:v>681.72533522200297</c:v>
                </c:pt>
                <c:pt idx="65">
                  <c:v>699.00743123836935</c:v>
                </c:pt>
                <c:pt idx="66">
                  <c:v>716.54463316484043</c:v>
                </c:pt>
                <c:pt idx="67">
                  <c:v>734.32973199489402</c:v>
                </c:pt>
                <c:pt idx="68">
                  <c:v>752.35475482456627</c:v>
                </c:pt>
                <c:pt idx="69">
                  <c:v>770.6109426752538</c:v>
                </c:pt>
                <c:pt idx="70">
                  <c:v>789.08872975854251</c:v>
                </c:pt>
                <c:pt idx="71">
                  <c:v>807.77772439136299</c:v>
                </c:pt>
                <c:pt idx="72">
                  <c:v>826.66669177634492</c:v>
                </c:pt>
                <c:pt idx="73">
                  <c:v>845.74353886767346</c:v>
                </c:pt>
                <c:pt idx="74">
                  <c:v>864.99530154687227</c:v>
                </c:pt>
                <c:pt idx="75">
                  <c:v>884.40813433557491</c:v>
                </c:pt>
                <c:pt idx="76">
                  <c:v>903.96730287333708</c:v>
                </c:pt>
                <c:pt idx="77">
                  <c:v>923.6571793877082</c:v>
                </c:pt>
                <c:pt idx="78">
                  <c:v>943.46124138096388</c:v>
                </c:pt>
                <c:pt idx="79">
                  <c:v>963.36207375294464</c:v>
                </c:pt>
                <c:pt idx="80">
                  <c:v>983.34137457220163</c:v>
                </c:pt>
                <c:pt idx="81">
                  <c:v>1003.3799646979987</c:v>
                </c:pt>
                <c:pt idx="82">
                  <c:v>1023.4578014435308</c:v>
                </c:pt>
                <c:pt idx="83">
                  <c:v>1043.5539964559234</c:v>
                </c:pt>
                <c:pt idx="84">
                  <c:v>1063.6468379710927</c:v>
                </c:pt>
                <c:pt idx="85">
                  <c:v>1083.7138175813509</c:v>
                </c:pt>
                <c:pt idx="86">
                  <c:v>1103.7316616307166</c:v>
                </c:pt>
                <c:pt idx="87">
                  <c:v>1123.6763673272856</c:v>
                </c:pt>
                <c:pt idx="88">
                  <c:v>1143.5232436337851</c:v>
                </c:pt>
                <c:pt idx="89">
                  <c:v>1163.2469569667089</c:v>
                </c:pt>
                <c:pt idx="90">
                  <c:v>1182.8215817013333</c:v>
                </c:pt>
                <c:pt idx="91">
                  <c:v>1202.2206554446843</c:v>
                </c:pt>
                <c:pt idx="92">
                  <c:v>1221.4172390013664</c:v>
                </c:pt>
                <c:pt idx="93">
                  <c:v>1240.3839809183996</c:v>
                </c:pt>
                <c:pt idx="94">
                  <c:v>1259.0931864551412</c:v>
                </c:pt>
                <c:pt idx="95">
                  <c:v>1277.5168907833918</c:v>
                </c:pt>
                <c:pt idx="96">
                  <c:v>1295.6269361813038</c:v>
                </c:pt>
                <c:pt idx="97">
                  <c:v>1313.3950529431693</c:v>
                </c:pt>
                <c:pt idx="98">
                  <c:v>1330.7929436860441</c:v>
                </c:pt>
                <c:pt idx="99">
                  <c:v>1347.7923706939755</c:v>
                </c:pt>
                <c:pt idx="100">
                  <c:v>1364.3652459018444</c:v>
                </c:pt>
                <c:pt idx="101">
                  <c:v>1380.4837230840599</c:v>
                </c:pt>
                <c:pt idx="102">
                  <c:v>1396.1202917790661</c:v>
                </c:pt>
                <c:pt idx="103">
                  <c:v>1411.2478724493817</c:v>
                </c:pt>
                <c:pt idx="104">
                  <c:v>1425.8399123491834</c:v>
                </c:pt>
                <c:pt idx="105">
                  <c:v>1439.8704815477618</c:v>
                </c:pt>
                <c:pt idx="106">
                  <c:v>1453.3143685379578</c:v>
                </c:pt>
                <c:pt idx="107">
                  <c:v>1466.1471748443487</c:v>
                </c:pt>
                <c:pt idx="108">
                  <c:v>1478.3454080368224</c:v>
                </c:pt>
                <c:pt idx="109">
                  <c:v>1489.8865725515661</c:v>
                </c:pt>
                <c:pt idx="110">
                  <c:v>1500.7492577236196</c:v>
                </c:pt>
                <c:pt idx="111">
                  <c:v>1510.9132224431189</c:v>
                </c:pt>
                <c:pt idx="112">
                  <c:v>1520.3594758612976</c:v>
                </c:pt>
                <c:pt idx="113">
                  <c:v>1529.0703535921516</c:v>
                </c:pt>
                <c:pt idx="114">
                  <c:v>1537.0295888813371</c:v>
                </c:pt>
                <c:pt idx="115">
                  <c:v>1544.2223782451483</c:v>
                </c:pt>
                <c:pt idx="116">
                  <c:v>1550.6354411190523</c:v>
                </c:pt>
                <c:pt idx="117">
                  <c:v>1556.2570730968657</c:v>
                </c:pt>
                <c:pt idx="118">
                  <c:v>1561.0771923878228</c:v>
                </c:pt>
                <c:pt idx="119">
                  <c:v>1565.0873791689887</c:v>
                </c:pt>
                <c:pt idx="120">
                  <c:v>1568.2809075641514</c:v>
                </c:pt>
                <c:pt idx="121">
                  <c:v>1570.6527700368622</c:v>
                </c:pt>
                <c:pt idx="122">
                  <c:v>1572.1996940440035</c:v>
                </c:pt>
                <c:pt idx="123">
                  <c:v>1572.9201508564713</c:v>
                </c:pt>
                <c:pt idx="124">
                  <c:v>1572.8143565145256</c:v>
                </c:pt>
                <c:pt idx="125">
                  <c:v>1571.8842649463695</c:v>
                </c:pt>
                <c:pt idx="126">
                  <c:v>1570.1335533388469</c:v>
                </c:pt>
                <c:pt idx="127">
                  <c:v>1567.567599908075</c:v>
                </c:pt>
                <c:pt idx="128">
                  <c:v>1564.1934542747015</c:v>
                </c:pt>
                <c:pt idx="129">
                  <c:v>1560.0198007026252</c:v>
                </c:pt>
                <c:pt idx="130">
                  <c:v>1555.0569145108789</c:v>
                </c:pt>
                <c:pt idx="131">
                  <c:v>1549.3166120153946</c:v>
                </c:pt>
                <c:pt idx="132">
                  <c:v>1542.8121944000934</c:v>
                </c:pt>
                <c:pt idx="133">
                  <c:v>1535.5583859547667</c:v>
                </c:pt>
                <c:pt idx="134">
                  <c:v>1527.5712671502251</c:v>
                </c:pt>
                <c:pt idx="135">
                  <c:v>1518.8682030489379</c:v>
                </c:pt>
                <c:pt idx="136">
                  <c:v>1509.4677675717076</c:v>
                </c:pt>
                <c:pt idx="137">
                  <c:v>1499.3896641577569</c:v>
                </c:pt>
                <c:pt idx="138">
                  <c:v>1488.6546433669105</c:v>
                </c:pt>
                <c:pt idx="139">
                  <c:v>1477.2844179784418</c:v>
                </c:pt>
                <c:pt idx="140">
                  <c:v>1465.3015761417348</c:v>
                </c:pt>
                <c:pt idx="141">
                  <c:v>1452.7294931294073</c:v>
                </c:pt>
                <c:pt idx="142">
                  <c:v>1439.5922422342176</c:v>
                </c:pt>
                <c:pt idx="143">
                  <c:v>1425.9145053372376</c:v>
                </c:pt>
                <c:pt idx="144">
                  <c:v>1411.7214836567996</c:v>
                </c:pt>
                <c:pt idx="145">
                  <c:v>1397.0388091659843</c:v>
                </c:pt>
                <c:pt idx="146">
                  <c:v>1381.8924571413647</c:v>
                </c:pt>
                <c:pt idx="147">
                  <c:v>1366.3086602777712</c:v>
                </c:pt>
                <c:pt idx="148">
                  <c:v>1350.3138247734671</c:v>
                </c:pt>
                <c:pt idx="149">
                  <c:v>1333.9344487577805</c:v>
                </c:pt>
                <c:pt idx="150">
                  <c:v>1317.1970433993667</c:v>
                </c:pt>
                <c:pt idx="151">
                  <c:v>1300.1280569983444</c:v>
                </c:pt>
                <c:pt idx="152">
                  <c:v>1282.7538023299587</c:v>
                </c:pt>
                <c:pt idx="153">
                  <c:v>1265.1003874716171</c:v>
                </c:pt>
                <c:pt idx="154">
                  <c:v>1247.1936503094669</c:v>
                </c:pt>
                <c:pt idx="155">
                  <c:v>1229.0590968855226</c:v>
                </c:pt>
                <c:pt idx="156">
                  <c:v>1210.7218437120046</c:v>
                </c:pt>
                <c:pt idx="157">
                  <c:v>1192.2065641463212</c:v>
                </c:pt>
                <c:pt idx="158">
                  <c:v>1173.5374388882628</c:v>
                </c:pt>
                <c:pt idx="159">
                  <c:v>1154.7381106306937</c:v>
                </c:pt>
                <c:pt idx="160">
                  <c:v>1135.8316428665087</c:v>
                </c:pt>
                <c:pt idx="161">
                  <c:v>1116.8404828280209</c:v>
                </c:pt>
                <c:pt idx="162">
                  <c:v>1097.7864285103572</c:v>
                </c:pt>
                <c:pt idx="163">
                  <c:v>1078.6905997079652</c:v>
                </c:pt>
                <c:pt idx="164">
                  <c:v>1059.5734129730035</c:v>
                </c:pt>
                <c:pt idx="165">
                  <c:v>1040.4545603862373</c:v>
                </c:pt>
                <c:pt idx="166">
                  <c:v>1021.3529920150687</c:v>
                </c:pt>
                <c:pt idx="167">
                  <c:v>1002.2869019194903</c:v>
                </c:pt>
                <c:pt idx="168">
                  <c:v>983.27371755498029</c:v>
                </c:pt>
                <c:pt idx="169">
                  <c:v>964.33009241162551</c:v>
                </c:pt>
                <c:pt idx="170">
                  <c:v>945.47190172095293</c:v>
                </c:pt>
                <c:pt idx="171">
                  <c:v>926.7142410559818</c:v>
                </c:pt>
                <c:pt idx="172">
                  <c:v>908.07142764578475</c:v>
                </c:pt>
                <c:pt idx="173">
                  <c:v>889.55700422322889</c:v>
                </c:pt>
                <c:pt idx="174">
                  <c:v>871.18374522345209</c:v>
                </c:pt>
                <c:pt idx="175">
                  <c:v>852.96366515088982</c:v>
                </c:pt>
                <c:pt idx="176">
                  <c:v>834.90802893416958</c:v>
                </c:pt>
                <c:pt idx="177">
                  <c:v>817.02736409081501</c:v>
                </c:pt>
                <c:pt idx="178">
                  <c:v>799.3314745273201</c:v>
                </c:pt>
                <c:pt idx="179">
                  <c:v>781.82945580464889</c:v>
                </c:pt>
                <c:pt idx="180">
                  <c:v>764.52971170446131</c:v>
                </c:pt>
                <c:pt idx="181">
                  <c:v>747.43997193725681</c:v>
                </c:pt>
                <c:pt idx="182">
                  <c:v>730.56731084004787</c:v>
                </c:pt>
                <c:pt idx="183">
                  <c:v>713.91816691802944</c:v>
                </c:pt>
                <c:pt idx="184">
                  <c:v>697.49836309189936</c:v>
                </c:pt>
                <c:pt idx="185">
                  <c:v>681.31312751992277</c:v>
                </c:pt>
                <c:pt idx="186">
                  <c:v>665.36711487143396</c:v>
                </c:pt>
                <c:pt idx="187">
                  <c:v>649.66442793616488</c:v>
                </c:pt>
                <c:pt idx="188">
                  <c:v>634.20863946150871</c:v>
                </c:pt>
                <c:pt idx="189">
                  <c:v>619.00281411750939</c:v>
                </c:pt>
                <c:pt idx="190">
                  <c:v>604.04953049696303</c:v>
                </c:pt>
                <c:pt idx="191">
                  <c:v>589.35090306547499</c:v>
                </c:pt>
                <c:pt idx="192">
                  <c:v>574.90860398359996</c:v>
                </c:pt>
                <c:pt idx="193">
                  <c:v>560.7238847302624</c:v>
                </c:pt>
                <c:pt idx="194">
                  <c:v>546.79759746348691</c:v>
                </c:pt>
                <c:pt idx="195">
                  <c:v>533.13021606103609</c:v>
                </c:pt>
                <c:pt idx="196">
                  <c:v>519.72185678983919</c:v>
                </c:pt>
                <c:pt idx="197">
                  <c:v>506.57229855908213</c:v>
                </c:pt>
                <c:pt idx="198">
                  <c:v>493.68100271751132</c:v>
                </c:pt>
                <c:pt idx="199">
                  <c:v>481.04713236087076</c:v>
                </c:pt>
                <c:pt idx="200">
                  <c:v>468.66957112043883</c:v>
                </c:pt>
                <c:pt idx="201">
                  <c:v>456.54694140836398</c:v>
                </c:pt>
                <c:pt idx="202">
                  <c:v>444.67762209991031</c:v>
                </c:pt>
                <c:pt idx="203">
                  <c:v>433.05976563682759</c:v>
                </c:pt>
                <c:pt idx="204">
                  <c:v>421.6913145398546</c:v>
                </c:pt>
                <c:pt idx="205">
                  <c:v>410.57001732186279</c:v>
                </c:pt>
                <c:pt idx="206">
                  <c:v>399.69344379635481</c:v>
                </c:pt>
                <c:pt idx="207">
                  <c:v>389.05899977896189</c:v>
                </c:pt>
                <c:pt idx="208">
                  <c:v>378.66394118224537</c:v>
                </c:pt>
                <c:pt idx="209">
                  <c:v>368.50538750651288</c:v>
                </c:pt>
                <c:pt idx="210">
                  <c:v>358.58033473152153</c:v>
                </c:pt>
                <c:pt idx="211">
                  <c:v>348.88566761587094</c:v>
                </c:pt>
                <c:pt idx="212">
                  <c:v>339.41817141260225</c:v>
                </c:pt>
                <c:pt idx="213">
                  <c:v>330.17454301102538</c:v>
                </c:pt>
                <c:pt idx="214">
                  <c:v>321.15140151611348</c:v>
                </c:pt>
                <c:pt idx="215">
                  <c:v>312.34529827793779</c:v>
                </c:pt>
                <c:pt idx="216">
                  <c:v>303.75272638458443</c:v>
                </c:pt>
                <c:pt idx="217">
                  <c:v>295.37012963280932</c:v>
                </c:pt>
                <c:pt idx="218">
                  <c:v>287.19391099135584</c:v>
                </c:pt>
                <c:pt idx="219">
                  <c:v>279.22044057239947</c:v>
                </c:pt>
                <c:pt idx="220">
                  <c:v>271.44606312700074</c:v>
                </c:pt>
                <c:pt idx="221">
                  <c:v>263.86710508075544</c:v>
                </c:pt>
                <c:pt idx="222">
                  <c:v>256.47988112603764</c:v>
                </c:pt>
                <c:pt idx="223">
                  <c:v>249.28070038734757</c:v>
                </c:pt>
                <c:pt idx="224">
                  <c:v>242.26587217630987</c:v>
                </c:pt>
                <c:pt idx="225">
                  <c:v>235.43171135282958</c:v>
                </c:pt>
                <c:pt idx="226">
                  <c:v>228.77454330880738</c:v>
                </c:pt>
                <c:pt idx="227">
                  <c:v>222.29070859065294</c:v>
                </c:pt>
                <c:pt idx="228">
                  <c:v>215.97656717662181</c:v>
                </c:pt>
                <c:pt idx="229">
                  <c:v>209.82850242474117</c:v>
                </c:pt>
                <c:pt idx="230">
                  <c:v>203.84292470679316</c:v>
                </c:pt>
                <c:pt idx="231">
                  <c:v>198.01627474349328</c:v>
                </c:pt>
                <c:pt idx="232">
                  <c:v>192.34502665564202</c:v>
                </c:pt>
                <c:pt idx="233">
                  <c:v>186.82569074564509</c:v>
                </c:pt>
                <c:pt idx="234">
                  <c:v>181.45481602339655</c:v>
                </c:pt>
                <c:pt idx="235">
                  <c:v>176.22899249010075</c:v>
                </c:pt>
                <c:pt idx="236">
                  <c:v>171.1448531931805</c:v>
                </c:pt>
                <c:pt idx="237">
                  <c:v>166.19907606498074</c:v>
                </c:pt>
                <c:pt idx="238">
                  <c:v>161.38838555753406</c:v>
                </c:pt>
                <c:pt idx="239">
                  <c:v>156.70955408520678</c:v>
                </c:pt>
                <c:pt idx="240">
                  <c:v>152.15940328659713</c:v>
                </c:pt>
                <c:pt idx="241">
                  <c:v>147.73480511661131</c:v>
                </c:pt>
                <c:pt idx="242">
                  <c:v>143.4326827791985</c:v>
                </c:pt>
                <c:pt idx="243">
                  <c:v>139.25001151078851</c:v>
                </c:pt>
                <c:pt idx="244">
                  <c:v>135.18381922404222</c:v>
                </c:pt>
                <c:pt idx="245">
                  <c:v>131.23118702109977</c:v>
                </c:pt>
                <c:pt idx="246">
                  <c:v>127.38924958509438</c:v>
                </c:pt>
                <c:pt idx="247">
                  <c:v>123.65519545829142</c:v>
                </c:pt>
                <c:pt idx="248">
                  <c:v>120.02626721481433</c:v>
                </c:pt>
                <c:pt idx="249">
                  <c:v>116.49976153553148</c:v>
                </c:pt>
                <c:pt idx="250">
                  <c:v>113.07302919230126</c:v>
                </c:pt>
                <c:pt idx="251">
                  <c:v>109.74347494840758</c:v>
                </c:pt>
                <c:pt idx="252">
                  <c:v>106.50855738166439</c:v>
                </c:pt>
                <c:pt idx="253">
                  <c:v>103.36578863632604</c:v>
                </c:pt>
                <c:pt idx="254">
                  <c:v>100.31273410961094</c:v>
                </c:pt>
                <c:pt idx="255">
                  <c:v>97.347012078327708</c:v>
                </c:pt>
                <c:pt idx="256">
                  <c:v>94.46629327078827</c:v>
                </c:pt>
                <c:pt idx="257">
                  <c:v>91.668300388898103</c:v>
                </c:pt>
                <c:pt idx="258">
                  <c:v>88.950807585032294</c:v>
                </c:pt>
                <c:pt idx="259">
                  <c:v>86.31163989803639</c:v>
                </c:pt>
                <c:pt idx="260">
                  <c:v>83.748672652432035</c:v>
                </c:pt>
                <c:pt idx="261">
                  <c:v>81.259830824660995</c:v>
                </c:pt>
                <c:pt idx="262">
                  <c:v>78.843088379964598</c:v>
                </c:pt>
                <c:pt idx="263">
                  <c:v>76.496467583270714</c:v>
                </c:pt>
                <c:pt idx="264">
                  <c:v>74.218038287245932</c:v>
                </c:pt>
                <c:pt idx="265">
                  <c:v>72.005917200466058</c:v>
                </c:pt>
                <c:pt idx="266">
                  <c:v>69.858267138463802</c:v>
                </c:pt>
                <c:pt idx="267">
                  <c:v>67.773296260227852</c:v>
                </c:pt>
                <c:pt idx="268">
                  <c:v>65.749257292552173</c:v>
                </c:pt>
                <c:pt idx="269">
                  <c:v>63.784446744467836</c:v>
                </c:pt>
                <c:pt idx="270">
                  <c:v>61.877204113832292</c:v>
                </c:pt>
                <c:pt idx="271">
                  <c:v>60.0259110880015</c:v>
                </c:pt>
                <c:pt idx="272">
                  <c:v>58.22899074036917</c:v>
                </c:pt>
                <c:pt idx="273">
                  <c:v>56.484906724423716</c:v>
                </c:pt>
                <c:pt idx="274">
                  <c:v>54.792162466847387</c:v>
                </c:pt>
                <c:pt idx="275">
                  <c:v>53.149300361063261</c:v>
                </c:pt>
                <c:pt idx="276">
                  <c:v>51.554900962523135</c:v>
                </c:pt>
                <c:pt idx="277">
                  <c:v>50.007582186923777</c:v>
                </c:pt>
                <c:pt idx="278">
                  <c:v>48.505998512439461</c:v>
                </c:pt>
                <c:pt idx="279">
                  <c:v>47.048840186965016</c:v>
                </c:pt>
                <c:pt idx="280">
                  <c:v>45.634832441275485</c:v>
                </c:pt>
                <c:pt idx="281">
                  <c:v>44.262734708925969</c:v>
                </c:pt>
                <c:pt idx="282">
                  <c:v>42.931339853637638</c:v>
                </c:pt>
                <c:pt idx="283">
                  <c:v>41.639473404843095</c:v>
                </c:pt>
                <c:pt idx="284">
                  <c:v>40.38599280199638</c:v>
                </c:pt>
                <c:pt idx="285">
                  <c:v>39.169786648188982</c:v>
                </c:pt>
                <c:pt idx="286">
                  <c:v>37.98977397355381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A38-4C82-BA06-778CA1497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666544"/>
        <c:axId val="23666960"/>
      </c:scatterChart>
      <c:valAx>
        <c:axId val="23666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66960"/>
        <c:crosses val="autoZero"/>
        <c:crossBetween val="midCat"/>
      </c:valAx>
      <c:valAx>
        <c:axId val="2366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66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6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7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8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8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3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0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0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8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1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BAFB-8D0B-40DD-859D-4397A377F04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1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Epidemics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6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 </a:t>
            </a:r>
            <a:r>
              <a:rPr lang="en-US" dirty="0" smtClean="0"/>
              <a:t> - Susceptible, </a:t>
            </a:r>
            <a:r>
              <a:rPr lang="en-US" i="1" dirty="0" smtClean="0"/>
              <a:t>I</a:t>
            </a:r>
            <a:r>
              <a:rPr lang="en-US" dirty="0" smtClean="0"/>
              <a:t> – Infected, </a:t>
            </a:r>
            <a:r>
              <a:rPr lang="en-US" i="1" dirty="0" smtClean="0"/>
              <a:t>R</a:t>
            </a:r>
            <a:r>
              <a:rPr lang="en-US" dirty="0" smtClean="0"/>
              <a:t> -  Resistant</a:t>
            </a:r>
            <a:br>
              <a:rPr lang="en-US" dirty="0" smtClean="0"/>
            </a:br>
            <a:r>
              <a:rPr lang="en-US" dirty="0" smtClean="0"/>
              <a:t>t- time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575" y="1825625"/>
            <a:ext cx="10932226" cy="4351338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-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IS/N</a:t>
            </a: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IS/N – </a:t>
            </a:r>
            <a:r>
              <a:rPr lang="en-US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 smtClean="0"/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N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size, and is considered constant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1/average time between two successful infection transmissions 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1/average time, for which an individual is infectious 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Reproduction number”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the variable meaning the resistant)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= β/γ 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successful infection transmissions from an (average) single infectious individual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[before is cured, i.e. not infectious any more] – under the assumption that all individuals are susceptible.  R that is reported in the newspapers is how many individuals are infected under current situation, i.e. under current percentage of resistant individuals in the population.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infectious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1/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transmissions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1/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4 ,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infect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β/γ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 persons, thus 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49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S </a:t>
            </a:r>
            <a:r>
              <a:rPr lang="en-US" dirty="0" smtClean="0"/>
              <a:t> - Susceptible, </a:t>
            </a:r>
            <a:r>
              <a:rPr lang="en-US" i="1" dirty="0" smtClean="0"/>
              <a:t>I</a:t>
            </a:r>
            <a:r>
              <a:rPr lang="en-US" dirty="0" smtClean="0"/>
              <a:t> – Infected, </a:t>
            </a:r>
            <a:r>
              <a:rPr lang="en-US" i="1" dirty="0" smtClean="0"/>
              <a:t>R</a:t>
            </a:r>
            <a:r>
              <a:rPr lang="en-US" dirty="0" smtClean="0"/>
              <a:t> -  Resistant</a:t>
            </a:r>
            <a:br>
              <a:rPr lang="en-US" dirty="0" smtClean="0"/>
            </a:br>
            <a:r>
              <a:rPr lang="en-US" dirty="0" smtClean="0"/>
              <a:t>t- time</a:t>
            </a:r>
            <a:br>
              <a:rPr lang="en-US" dirty="0" smtClean="0"/>
            </a:br>
            <a:r>
              <a:rPr lang="en-US" dirty="0" smtClean="0"/>
              <a:t>To “run” the model in Excel, I have changed differential equations to difference equations.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574" y="2306575"/>
            <a:ext cx="10932226" cy="4351338"/>
          </a:xfrm>
        </p:spPr>
        <p:txBody>
          <a:bodyPr/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ΔS/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-βIS/N 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ΔI/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βIS/N –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γI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ΔR/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γI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/>
              <a:t>Then, I have used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 and I have got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t+1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S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- β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/N 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t+1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I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+ β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/N –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γI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i="1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t+1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γI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i="1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results are roughly the same as for differential equations</a:t>
            </a:r>
          </a:p>
          <a:p>
            <a:endParaRPr lang="cs-CZ" i="1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788765" y="3065542"/>
            <a:ext cx="19011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Susceptible</a:t>
            </a:r>
            <a:endParaRPr lang="en-US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788765" y="4251411"/>
            <a:ext cx="19011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Infected</a:t>
            </a:r>
            <a:endParaRPr lang="en-US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788764" y="5454662"/>
            <a:ext cx="19011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Resistant</a:t>
            </a:r>
            <a:endParaRPr lang="en-US" sz="2400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9584754" y="3527207"/>
            <a:ext cx="6578" cy="724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9591332" y="4725578"/>
            <a:ext cx="6578" cy="724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9739344" y="3704643"/>
            <a:ext cx="2305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/N = βS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en-US" i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0795183" y="2427436"/>
            <a:ext cx="12498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Percentage, not absolute number of infected is decisive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739344" y="4890512"/>
            <a:ext cx="159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γI</a:t>
            </a:r>
            <a:r>
              <a:rPr lang="en-US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3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302229"/>
              </p:ext>
            </p:extLst>
          </p:nvPr>
        </p:nvGraphicFramePr>
        <p:xfrm>
          <a:off x="905785" y="2375439"/>
          <a:ext cx="5396339" cy="3314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71893"/>
              </p:ext>
            </p:extLst>
          </p:nvPr>
        </p:nvGraphicFramePr>
        <p:xfrm>
          <a:off x="6750553" y="28665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670918" y="585479"/>
            <a:ext cx="87427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Typical dynamics</a:t>
            </a:r>
            <a:endParaRPr lang="en-US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597911" y="123814"/>
            <a:ext cx="19011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Susceptible</a:t>
            </a:r>
            <a:endParaRPr lang="en-US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9597911" y="1309683"/>
            <a:ext cx="19011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Infected</a:t>
            </a:r>
            <a:endParaRPr lang="en-US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9597910" y="2512934"/>
            <a:ext cx="19011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Resistant</a:t>
            </a:r>
            <a:endParaRPr lang="en-US" sz="2400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10393900" y="585479"/>
            <a:ext cx="6578" cy="724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10400478" y="1783850"/>
            <a:ext cx="6578" cy="724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92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Assumptions of the model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575" y="1825625"/>
            <a:ext cx="1093222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population size, and is considered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constant – no mortality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ways of transitions among categories: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decrease in the number of Susceptible – transition to the Infected (proportional to the product of infected * susceptible (standardized by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-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IS/N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change in the number of Infected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by the newly infected, and decreased by the cured ones – constant proportion of Infected is cured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IS/N – </a:t>
            </a:r>
            <a:r>
              <a:rPr lang="en-US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cured ones become Resistant</a:t>
            </a: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16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 </a:t>
            </a:r>
            <a:r>
              <a:rPr lang="en-US" dirty="0" smtClean="0"/>
              <a:t> - Susceptible, </a:t>
            </a:r>
            <a:r>
              <a:rPr lang="en-US" i="1" dirty="0" smtClean="0"/>
              <a:t>I</a:t>
            </a:r>
            <a:r>
              <a:rPr lang="en-US" dirty="0" smtClean="0"/>
              <a:t> – Infected, </a:t>
            </a:r>
            <a:r>
              <a:rPr lang="en-US" i="1" dirty="0" smtClean="0"/>
              <a:t>R</a:t>
            </a:r>
            <a:r>
              <a:rPr lang="en-US" dirty="0" smtClean="0"/>
              <a:t> -  Resistant</a:t>
            </a:r>
            <a:br>
              <a:rPr lang="en-US" dirty="0" smtClean="0"/>
            </a:br>
            <a:r>
              <a:rPr lang="en-US" dirty="0" smtClean="0"/>
              <a:t>t- time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575" y="1825625"/>
            <a:ext cx="10932226" cy="4351338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-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IS/N</a:t>
            </a: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IS/N – </a:t>
            </a:r>
            <a:r>
              <a:rPr lang="en-US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 smtClean="0"/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N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size, and is considered constant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1/average time between to successful infection transmissions 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1/average time, for which an individual is infectious 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Reproduction number”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the variable meaning the resistant)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= β/γ 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successful infection transmissions from an (average) single infectious individual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[before is cured, i.e. not infectious any more] – under the assumption that all individuals are susceptible.  R that is reported in the newspapers is how many individuals are infected under current situation, i.e. under current percentage of resistant individuals in the population.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infectious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1/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transmissions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1/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4 ,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infect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β/γ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 persons, thus 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 </a:t>
            </a:r>
            <a:r>
              <a:rPr lang="en-US" dirty="0" smtClean="0"/>
              <a:t> - Susceptible, </a:t>
            </a:r>
            <a:r>
              <a:rPr lang="en-US" i="1" dirty="0" smtClean="0"/>
              <a:t>I</a:t>
            </a:r>
            <a:r>
              <a:rPr lang="en-US" dirty="0" smtClean="0"/>
              <a:t> – Infected, </a:t>
            </a:r>
            <a:r>
              <a:rPr lang="en-US" i="1" dirty="0" smtClean="0"/>
              <a:t>R</a:t>
            </a:r>
            <a:r>
              <a:rPr lang="en-US" dirty="0" smtClean="0"/>
              <a:t> -  Resistant</a:t>
            </a:r>
            <a:br>
              <a:rPr lang="en-US" dirty="0" smtClean="0"/>
            </a:br>
            <a:r>
              <a:rPr lang="en-US" dirty="0" smtClean="0"/>
              <a:t>t- time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575" y="1825625"/>
            <a:ext cx="10932226" cy="4351338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-βIS/N</a:t>
            </a: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βIS/N –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γI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γI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 smtClean="0"/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β = 1/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průměrná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doba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mezi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úspěšnými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infikováními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γ = 1/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průměrná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doba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kterou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jedinec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infekční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Ro (ne R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počet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rezistentních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)= β/γ –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kolik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dalších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lidí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stihne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nakazit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jeden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infekční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než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vyléčí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ho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dáme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karantény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] - (v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modelu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mortalitou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než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vyléčí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umře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en-US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předpokladu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všichni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Susceptible -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to, co se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píše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novinách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R je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so</a:t>
            </a:r>
            <a:r>
              <a:rPr lang="cs-CZ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učasného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promoření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populace</a:t>
            </a:r>
            <a:endParaRPr lang="en-US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bylo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nízké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potřebuju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buď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nízké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β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vysoké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γ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proto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choroba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kterou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by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rychle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umřelo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nejspíš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nebude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šířit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γ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vysoké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Stejný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když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nakaženého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dáme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hned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karantény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0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My </a:t>
            </a:r>
            <a:r>
              <a:rPr lang="cs-CZ" dirty="0" err="1" smtClean="0"/>
              <a:t>modification</a:t>
            </a:r>
            <a:r>
              <a:rPr lang="cs-CZ" dirty="0" smtClean="0"/>
              <a:t> </a:t>
            </a:r>
            <a:r>
              <a:rPr lang="cs-CZ" dirty="0" err="1" smtClean="0"/>
              <a:t>including</a:t>
            </a:r>
            <a:r>
              <a:rPr lang="cs-CZ" dirty="0" smtClean="0"/>
              <a:t> mortality</a:t>
            </a:r>
            <a:r>
              <a:rPr lang="en-US" dirty="0" smtClean="0"/>
              <a:t> – </a:t>
            </a:r>
            <a:br>
              <a:rPr lang="en-US" dirty="0" smtClean="0"/>
            </a:br>
            <a:r>
              <a:rPr lang="en-US" i="1" dirty="0" smtClean="0"/>
              <a:t>m – mortality of infected on daily basis </a:t>
            </a:r>
            <a:br>
              <a:rPr lang="en-US" i="1" dirty="0" smtClean="0"/>
            </a:br>
            <a:r>
              <a:rPr lang="en-US" i="1" dirty="0" smtClean="0"/>
              <a:t>N </a:t>
            </a:r>
            <a:r>
              <a:rPr lang="en-US" dirty="0" smtClean="0"/>
              <a:t>is changing (not shown here</a:t>
            </a:r>
            <a:r>
              <a:rPr lang="en-US" dirty="0" smtClean="0"/>
              <a:t>, just </a:t>
            </a:r>
            <a:r>
              <a:rPr lang="en-US" dirty="0" smtClean="0"/>
              <a:t>in the Excel)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574" y="2306575"/>
            <a:ext cx="10932226" cy="4351338"/>
          </a:xfrm>
        </p:spPr>
        <p:txBody>
          <a:bodyPr/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ΔS/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-βIS/N 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ΔI/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βIS/N –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γI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ΔR/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γI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/>
              <a:t>Then, I have used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 and I have got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t+1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S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- β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/N 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t+1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I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+ β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/N –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γI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t+1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γI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i="1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results are roughly the same as for differential equations</a:t>
            </a:r>
          </a:p>
          <a:p>
            <a:endParaRPr lang="cs-CZ" i="1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788765" y="3065542"/>
            <a:ext cx="19011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Susceptible</a:t>
            </a:r>
            <a:endParaRPr lang="en-US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788765" y="4251411"/>
            <a:ext cx="19011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Infected</a:t>
            </a:r>
            <a:endParaRPr lang="en-US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788764" y="5454662"/>
            <a:ext cx="19011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Resistant</a:t>
            </a:r>
            <a:endParaRPr lang="en-US" sz="2400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9584754" y="3527207"/>
            <a:ext cx="6578" cy="724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9591332" y="4725578"/>
            <a:ext cx="6578" cy="724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9739344" y="3704643"/>
            <a:ext cx="2305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/N = βS</a:t>
            </a:r>
            <a:r>
              <a:rPr lang="en-US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en-US" i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0795183" y="2427436"/>
            <a:ext cx="12498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Percentage, not absolute number of infected is decisive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739344" y="4890512"/>
            <a:ext cx="159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γI</a:t>
            </a:r>
            <a:r>
              <a:rPr lang="en-US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8262491" y="4443180"/>
            <a:ext cx="526273" cy="447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7775689" y="4890512"/>
            <a:ext cx="12172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Dead</a:t>
            </a:r>
            <a:endParaRPr lang="en-US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104063" y="4263913"/>
            <a:ext cx="159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829</Words>
  <Application>Microsoft Office PowerPoint</Application>
  <PresentationFormat>Širokoúhlá obrazovka</PresentationFormat>
  <Paragraphs>80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Epidemics </vt:lpstr>
      <vt:lpstr>S  - Susceptible, I – Infected, R -  Resistant t- time</vt:lpstr>
      <vt:lpstr>S  - Susceptible, I – Infected, R -  Resistant t- time To “run” the model in Excel, I have changed differential equations to difference equations. </vt:lpstr>
      <vt:lpstr>Prezentace aplikace PowerPoint</vt:lpstr>
      <vt:lpstr>Assumptions of the model</vt:lpstr>
      <vt:lpstr>S  - Susceptible, I – Infected, R -  Resistant t- time</vt:lpstr>
      <vt:lpstr>S  - Susceptible, I – Infected, R -  Resistant t- time</vt:lpstr>
      <vt:lpstr>My modification including mortality –  m – mortality of infected on daily basis  N is changing (not shown here, just in the Excel)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Epidemie</dc:title>
  <dc:creator>Jan Lepš</dc:creator>
  <cp:lastModifiedBy>Jan Lepš</cp:lastModifiedBy>
  <cp:revision>21</cp:revision>
  <dcterms:created xsi:type="dcterms:W3CDTF">2020-11-03T08:18:23Z</dcterms:created>
  <dcterms:modified xsi:type="dcterms:W3CDTF">2023-03-28T06:18:49Z</dcterms:modified>
</cp:coreProperties>
</file>