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65" y="1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6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7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8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8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3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0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0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6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8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CBAFB-8D0B-40DD-859D-4397A377F04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1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CBAFB-8D0B-40DD-859D-4397A377F048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A08E0-E897-488E-A6EB-5BB6069F6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1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Epidemie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6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S </a:t>
            </a:r>
            <a:r>
              <a:rPr lang="cs-CZ" dirty="0" smtClean="0"/>
              <a:t> - </a:t>
            </a:r>
            <a:r>
              <a:rPr lang="en-US" dirty="0" err="1"/>
              <a:t>S</a:t>
            </a:r>
            <a:r>
              <a:rPr lang="cs-CZ" dirty="0" err="1" smtClean="0"/>
              <a:t>usceptible</a:t>
            </a:r>
            <a:r>
              <a:rPr lang="cs-CZ" dirty="0" smtClean="0"/>
              <a:t>, </a:t>
            </a:r>
            <a:r>
              <a:rPr lang="cs-CZ" i="1" dirty="0" smtClean="0"/>
              <a:t>I</a:t>
            </a:r>
            <a:r>
              <a:rPr lang="cs-CZ" dirty="0" smtClean="0"/>
              <a:t> – I</a:t>
            </a:r>
            <a:r>
              <a:rPr lang="en-US" dirty="0" err="1" smtClean="0"/>
              <a:t>nfected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dirty="0" smtClean="0"/>
              <a:t> -  Resistant</a:t>
            </a:r>
            <a:br>
              <a:rPr lang="en-US" dirty="0" smtClean="0"/>
            </a:br>
            <a:r>
              <a:rPr lang="en-US" dirty="0" smtClean="0"/>
              <a:t>t- time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575" y="1825625"/>
            <a:ext cx="10932226" cy="4351338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-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IS/N</a:t>
            </a:r>
          </a:p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IS/N – 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endParaRPr lang="en-US" i="1" dirty="0"/>
          </a:p>
          <a:p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β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= 1/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průměrná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mezi úspěšnými infikováními</a:t>
            </a:r>
          </a:p>
          <a:p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1/průměrná doba, po kterou je jedinec infekční</a:t>
            </a:r>
          </a:p>
          <a:p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Ro (to, co se píše v novinách, ne R jako počet rezistentních)=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kolik dalších lidí stihne nakazit jeden infekční, než se vyléčí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ho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dáme do karantény] - (v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modelu s mortalitou, než se vyléčí nebo umře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– za předpokladu, že jsou všichni </a:t>
            </a:r>
            <a:r>
              <a:rPr lang="cs-CZ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Susceptible</a:t>
            </a:r>
            <a:endParaRPr lang="cs-CZ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N = velikost populace a je považovaná za konstantní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16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S </a:t>
            </a:r>
            <a:r>
              <a:rPr lang="cs-CZ" dirty="0" smtClean="0"/>
              <a:t> - </a:t>
            </a:r>
            <a:r>
              <a:rPr lang="en-US" dirty="0" err="1"/>
              <a:t>S</a:t>
            </a:r>
            <a:r>
              <a:rPr lang="cs-CZ" dirty="0" err="1" smtClean="0"/>
              <a:t>usceptible</a:t>
            </a:r>
            <a:r>
              <a:rPr lang="cs-CZ" dirty="0" smtClean="0"/>
              <a:t>, </a:t>
            </a:r>
            <a:r>
              <a:rPr lang="cs-CZ" i="1" dirty="0" smtClean="0"/>
              <a:t>I</a:t>
            </a:r>
            <a:r>
              <a:rPr lang="cs-CZ" dirty="0" smtClean="0"/>
              <a:t> – I</a:t>
            </a:r>
            <a:r>
              <a:rPr lang="en-US" dirty="0" err="1" smtClean="0"/>
              <a:t>nfected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dirty="0" smtClean="0"/>
              <a:t> -  Resistant</a:t>
            </a:r>
            <a:br>
              <a:rPr lang="en-US" dirty="0" smtClean="0"/>
            </a:br>
            <a:r>
              <a:rPr lang="en-US" dirty="0" smtClean="0"/>
              <a:t>t- time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Takze</a:t>
            </a:r>
            <a:r>
              <a:rPr lang="cs-CZ" dirty="0" smtClean="0"/>
              <a:t> jsem to </a:t>
            </a:r>
            <a:r>
              <a:rPr lang="cs-CZ" dirty="0" err="1" smtClean="0"/>
              <a:t>predělal</a:t>
            </a:r>
            <a:r>
              <a:rPr lang="cs-CZ" dirty="0" smtClean="0"/>
              <a:t> na diferenční rovnici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574" y="2306575"/>
            <a:ext cx="10932226" cy="4351338"/>
          </a:xfrm>
        </p:spPr>
        <p:txBody>
          <a:bodyPr/>
          <a:lstStyle/>
          <a:p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S/</a:t>
            </a:r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= -</a:t>
            </a:r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IS/N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I/</a:t>
            </a:r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t = 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IS/N – 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R/</a:t>
            </a:r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t = 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r>
              <a:rPr lang="cs-CZ" dirty="0" smtClean="0"/>
              <a:t>Můžeme si říct, že budeme používat </a:t>
            </a:r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 =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1 a pak dostáváme</a:t>
            </a:r>
          </a:p>
          <a:p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t+1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/N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t+1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/N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  <a:p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t+1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i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  <a:p>
            <a:endParaRPr lang="cs-CZ" i="1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2003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S </a:t>
            </a:r>
            <a:r>
              <a:rPr lang="cs-CZ" dirty="0" smtClean="0"/>
              <a:t> - </a:t>
            </a:r>
            <a:r>
              <a:rPr lang="en-US" dirty="0" err="1"/>
              <a:t>S</a:t>
            </a:r>
            <a:r>
              <a:rPr lang="cs-CZ" dirty="0" err="1" smtClean="0"/>
              <a:t>usceptible</a:t>
            </a:r>
            <a:r>
              <a:rPr lang="cs-CZ" dirty="0" smtClean="0"/>
              <a:t>, </a:t>
            </a:r>
            <a:r>
              <a:rPr lang="cs-CZ" i="1" dirty="0" smtClean="0"/>
              <a:t>I</a:t>
            </a:r>
            <a:r>
              <a:rPr lang="cs-CZ" dirty="0" smtClean="0"/>
              <a:t> – I</a:t>
            </a:r>
            <a:r>
              <a:rPr lang="en-US" dirty="0" err="1" smtClean="0"/>
              <a:t>nfected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dirty="0" smtClean="0"/>
              <a:t> -  Resistant</a:t>
            </a:r>
            <a:br>
              <a:rPr lang="en-US" dirty="0" smtClean="0"/>
            </a:br>
            <a:r>
              <a:rPr lang="en-US" dirty="0" smtClean="0"/>
              <a:t>t- time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575" y="1825625"/>
            <a:ext cx="10932226" cy="4351338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-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IS/N</a:t>
            </a:r>
          </a:p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IS/N – 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dt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endParaRPr lang="en-US" i="1" dirty="0"/>
          </a:p>
          <a:p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β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= 1/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průměrná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mezi úspěšnými infikováními</a:t>
            </a:r>
          </a:p>
          <a:p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= 1/průměrná doba, po kterou je jedinec infekční</a:t>
            </a:r>
          </a:p>
          <a:p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Ro (to, co se píše v novinách, ne R jako počet rezistentních)=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i="1" dirty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– kolik dalších lidí stihne nakazit jeden infekční, než se vyléčí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ho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dáme do karantény] - (v modelu s mortalitou, než se vyléčí nebo umře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za předpokladu, že jsou všichni </a:t>
            </a:r>
            <a:r>
              <a:rPr lang="cs-CZ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Susceptible</a:t>
            </a:r>
            <a:endParaRPr lang="cs-CZ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Aby bylo Ro nízké, potřebuju buď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nízké 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vysoké 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 proto např. choroba, na kterou by se rychle umřelo se nejspíš nebude šířit  (</a:t>
            </a:r>
            <a:r>
              <a:rPr lang="el-GR" i="1" dirty="0" smtClean="0">
                <a:latin typeface="Arial" panose="020B0604020202020204" pitchFamily="34" charset="0"/>
                <a:cs typeface="Arial" panose="020B0604020202020204" pitchFamily="34" charset="0"/>
              </a:rPr>
              <a:t>γ</a:t>
            </a:r>
            <a:r>
              <a:rPr lang="cs-CZ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bude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vysoké). Stejný efekt bude mít, když nakaženého dáme hned do karantény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04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373</Words>
  <Application>Microsoft Office PowerPoint</Application>
  <PresentationFormat>Širokoúhlá obrazovka</PresentationFormat>
  <Paragraphs>29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Epidemie</vt:lpstr>
      <vt:lpstr>S  - Susceptible, I – Infected, R -  Resistant t- time</vt:lpstr>
      <vt:lpstr>S  - Susceptible, I – Infected, R -  Resistant t- time Takze jsem to predělal na diferenční rovnici</vt:lpstr>
      <vt:lpstr>S  - Susceptible, I – Infected, R -  Resistant t-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Epidemie</dc:title>
  <dc:creator>Jan Lepš</dc:creator>
  <cp:lastModifiedBy>Jan Lepš</cp:lastModifiedBy>
  <cp:revision>8</cp:revision>
  <dcterms:created xsi:type="dcterms:W3CDTF">2020-11-03T08:18:23Z</dcterms:created>
  <dcterms:modified xsi:type="dcterms:W3CDTF">2020-11-10T11:51:14Z</dcterms:modified>
</cp:coreProperties>
</file>